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4"/>
  </p:sldMasterIdLst>
  <p:notesMasterIdLst>
    <p:notesMasterId r:id="rId15"/>
  </p:notesMasterIdLst>
  <p:handoutMasterIdLst>
    <p:handoutMasterId r:id="rId16"/>
  </p:handoutMasterIdLst>
  <p:sldIdLst>
    <p:sldId id="2147473137" r:id="rId5"/>
    <p:sldId id="2147473140" r:id="rId6"/>
    <p:sldId id="2147473321" r:id="rId7"/>
    <p:sldId id="2147473315" r:id="rId8"/>
    <p:sldId id="310" r:id="rId9"/>
    <p:sldId id="272" r:id="rId10"/>
    <p:sldId id="274" r:id="rId11"/>
    <p:sldId id="2147473322" r:id="rId12"/>
    <p:sldId id="2147473323" r:id="rId13"/>
    <p:sldId id="2147473239" r:id="rId14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AA"/>
    <a:srgbClr val="A51F68"/>
    <a:srgbClr val="146174"/>
    <a:srgbClr val="FEC745"/>
    <a:srgbClr val="00AFA9"/>
    <a:srgbClr val="F18C20"/>
    <a:srgbClr val="648AB2"/>
    <a:srgbClr val="FFFFFF"/>
    <a:srgbClr val="2C1A47"/>
    <a:srgbClr val="D9C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03F474-A7EF-4276-BA64-F24E9A75C0FF}" v="10" dt="2026-08-06T23:17:43.66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936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die Rivera" userId="01178808-a5da-47ac-8cbc-1f39682b3b45" providerId="ADAL" clId="{626EC6BF-452A-4FDF-A0A1-98F4950CF619}"/>
    <pc:docChg chg="custSel addSld delSld modSld">
      <pc:chgData name="Birdie Rivera" userId="01178808-a5da-47ac-8cbc-1f39682b3b45" providerId="ADAL" clId="{626EC6BF-452A-4FDF-A0A1-98F4950CF619}" dt="2026-08-06T23:29:23.053" v="1621" actId="20577"/>
      <pc:docMkLst>
        <pc:docMk/>
      </pc:docMkLst>
      <pc:sldChg chg="del">
        <pc:chgData name="Birdie Rivera" userId="01178808-a5da-47ac-8cbc-1f39682b3b45" providerId="ADAL" clId="{626EC6BF-452A-4FDF-A0A1-98F4950CF619}" dt="2026-08-06T23:11:06.013" v="1292" actId="47"/>
        <pc:sldMkLst>
          <pc:docMk/>
          <pc:sldMk cId="0" sldId="259"/>
        </pc:sldMkLst>
      </pc:sldChg>
      <pc:sldChg chg="del">
        <pc:chgData name="Birdie Rivera" userId="01178808-a5da-47ac-8cbc-1f39682b3b45" providerId="ADAL" clId="{626EC6BF-452A-4FDF-A0A1-98F4950CF619}" dt="2026-08-06T23:11:10.419" v="1295" actId="47"/>
        <pc:sldMkLst>
          <pc:docMk/>
          <pc:sldMk cId="0" sldId="265"/>
        </pc:sldMkLst>
      </pc:sldChg>
      <pc:sldChg chg="del">
        <pc:chgData name="Birdie Rivera" userId="01178808-a5da-47ac-8cbc-1f39682b3b45" providerId="ADAL" clId="{626EC6BF-452A-4FDF-A0A1-98F4950CF619}" dt="2026-08-06T23:11:07.039" v="1293" actId="47"/>
        <pc:sldMkLst>
          <pc:docMk/>
          <pc:sldMk cId="0" sldId="268"/>
        </pc:sldMkLst>
      </pc:sldChg>
      <pc:sldChg chg="addSp delSp modSp mod modNotesTx">
        <pc:chgData name="Birdie Rivera" userId="01178808-a5da-47ac-8cbc-1f39682b3b45" providerId="ADAL" clId="{626EC6BF-452A-4FDF-A0A1-98F4950CF619}" dt="2026-08-06T23:29:12.895" v="1618" actId="20577"/>
        <pc:sldMkLst>
          <pc:docMk/>
          <pc:sldMk cId="0" sldId="272"/>
        </pc:sldMkLst>
        <pc:spChg chg="del">
          <ac:chgData name="Birdie Rivera" userId="01178808-a5da-47ac-8cbc-1f39682b3b45" providerId="ADAL" clId="{626EC6BF-452A-4FDF-A0A1-98F4950CF619}" dt="2026-08-06T22:42:26.483" v="843" actId="478"/>
          <ac:spMkLst>
            <pc:docMk/>
            <pc:sldMk cId="0" sldId="272"/>
            <ac:spMk id="6" creationId="{EF968C49-8224-4B48-D28E-E8B2CC7C7A92}"/>
          </ac:spMkLst>
        </pc:spChg>
        <pc:spChg chg="mod">
          <ac:chgData name="Birdie Rivera" userId="01178808-a5da-47ac-8cbc-1f39682b3b45" providerId="ADAL" clId="{626EC6BF-452A-4FDF-A0A1-98F4950CF619}" dt="2026-08-06T22:44:33.402" v="956" actId="20577"/>
          <ac:spMkLst>
            <pc:docMk/>
            <pc:sldMk cId="0" sldId="272"/>
            <ac:spMk id="323" creationId="{00000000-0000-0000-0000-000000000000}"/>
          </ac:spMkLst>
        </pc:spChg>
        <pc:spChg chg="mod">
          <ac:chgData name="Birdie Rivera" userId="01178808-a5da-47ac-8cbc-1f39682b3b45" providerId="ADAL" clId="{626EC6BF-452A-4FDF-A0A1-98F4950CF619}" dt="2026-08-06T22:47:34.184" v="1090" actId="1076"/>
          <ac:spMkLst>
            <pc:docMk/>
            <pc:sldMk cId="0" sldId="272"/>
            <ac:spMk id="325" creationId="{00000000-0000-0000-0000-000000000000}"/>
          </ac:spMkLst>
        </pc:spChg>
        <pc:picChg chg="add mod">
          <ac:chgData name="Birdie Rivera" userId="01178808-a5da-47ac-8cbc-1f39682b3b45" providerId="ADAL" clId="{626EC6BF-452A-4FDF-A0A1-98F4950CF619}" dt="2026-08-06T23:07:30.041" v="1094" actId="1076"/>
          <ac:picMkLst>
            <pc:docMk/>
            <pc:sldMk cId="0" sldId="272"/>
            <ac:picMk id="3" creationId="{12E86728-EEE5-73F9-7B3F-6559980B7586}"/>
          </ac:picMkLst>
        </pc:picChg>
        <pc:picChg chg="del">
          <ac:chgData name="Birdie Rivera" userId="01178808-a5da-47ac-8cbc-1f39682b3b45" providerId="ADAL" clId="{626EC6BF-452A-4FDF-A0A1-98F4950CF619}" dt="2026-08-06T22:42:23.933" v="842" actId="478"/>
          <ac:picMkLst>
            <pc:docMk/>
            <pc:sldMk cId="0" sldId="272"/>
            <ac:picMk id="8" creationId="{0CB49647-CB56-755F-0AD1-FD6DB8D21595}"/>
          </ac:picMkLst>
        </pc:picChg>
      </pc:sldChg>
      <pc:sldChg chg="addSp delSp modSp mod modNotesTx">
        <pc:chgData name="Birdie Rivera" userId="01178808-a5da-47ac-8cbc-1f39682b3b45" providerId="ADAL" clId="{626EC6BF-452A-4FDF-A0A1-98F4950CF619}" dt="2026-08-06T23:29:16.287" v="1619" actId="20577"/>
        <pc:sldMkLst>
          <pc:docMk/>
          <pc:sldMk cId="0" sldId="274"/>
        </pc:sldMkLst>
        <pc:spChg chg="mod">
          <ac:chgData name="Birdie Rivera" userId="01178808-a5da-47ac-8cbc-1f39682b3b45" providerId="ADAL" clId="{626EC6BF-452A-4FDF-A0A1-98F4950CF619}" dt="2026-08-06T23:07:50.798" v="1113" actId="20577"/>
          <ac:spMkLst>
            <pc:docMk/>
            <pc:sldMk cId="0" sldId="274"/>
            <ac:spMk id="354" creationId="{00000000-0000-0000-0000-000000000000}"/>
          </ac:spMkLst>
        </pc:spChg>
        <pc:spChg chg="del">
          <ac:chgData name="Birdie Rivera" userId="01178808-a5da-47ac-8cbc-1f39682b3b45" providerId="ADAL" clId="{626EC6BF-452A-4FDF-A0A1-98F4950CF619}" dt="2026-08-06T23:08:11.455" v="1116" actId="478"/>
          <ac:spMkLst>
            <pc:docMk/>
            <pc:sldMk cId="0" sldId="274"/>
            <ac:spMk id="355" creationId="{00000000-0000-0000-0000-000000000000}"/>
          </ac:spMkLst>
        </pc:spChg>
        <pc:spChg chg="del mod">
          <ac:chgData name="Birdie Rivera" userId="01178808-a5da-47ac-8cbc-1f39682b3b45" providerId="ADAL" clId="{626EC6BF-452A-4FDF-A0A1-98F4950CF619}" dt="2026-08-06T23:08:20.149" v="1118" actId="478"/>
          <ac:spMkLst>
            <pc:docMk/>
            <pc:sldMk cId="0" sldId="274"/>
            <ac:spMk id="356" creationId="{00000000-0000-0000-0000-000000000000}"/>
          </ac:spMkLst>
        </pc:spChg>
        <pc:spChg chg="mod">
          <ac:chgData name="Birdie Rivera" userId="01178808-a5da-47ac-8cbc-1f39682b3b45" providerId="ADAL" clId="{626EC6BF-452A-4FDF-A0A1-98F4950CF619}" dt="2026-08-06T23:20:03.722" v="1586" actId="20577"/>
          <ac:spMkLst>
            <pc:docMk/>
            <pc:sldMk cId="0" sldId="274"/>
            <ac:spMk id="357" creationId="{00000000-0000-0000-0000-000000000000}"/>
          </ac:spMkLst>
        </pc:spChg>
        <pc:picChg chg="add mod">
          <ac:chgData name="Birdie Rivera" userId="01178808-a5da-47ac-8cbc-1f39682b3b45" providerId="ADAL" clId="{626EC6BF-452A-4FDF-A0A1-98F4950CF619}" dt="2026-08-06T23:13:04.517" v="1316" actId="1076"/>
          <ac:picMkLst>
            <pc:docMk/>
            <pc:sldMk cId="0" sldId="274"/>
            <ac:picMk id="3" creationId="{C47B273A-8815-3560-CFFF-4165F8FE7AE7}"/>
          </ac:picMkLst>
        </pc:picChg>
        <pc:picChg chg="del">
          <ac:chgData name="Birdie Rivera" userId="01178808-a5da-47ac-8cbc-1f39682b3b45" providerId="ADAL" clId="{626EC6BF-452A-4FDF-A0A1-98F4950CF619}" dt="2026-08-06T23:08:01.699" v="1115" actId="478"/>
          <ac:picMkLst>
            <pc:docMk/>
            <pc:sldMk cId="0" sldId="274"/>
            <ac:picMk id="348" creationId="{00000000-0000-0000-0000-000000000000}"/>
          </ac:picMkLst>
        </pc:picChg>
        <pc:picChg chg="del">
          <ac:chgData name="Birdie Rivera" userId="01178808-a5da-47ac-8cbc-1f39682b3b45" providerId="ADAL" clId="{626EC6BF-452A-4FDF-A0A1-98F4950CF619}" dt="2026-08-06T23:07:59.242" v="1114" actId="478"/>
          <ac:picMkLst>
            <pc:docMk/>
            <pc:sldMk cId="0" sldId="274"/>
            <ac:picMk id="358" creationId="{00000000-0000-0000-0000-000000000000}"/>
          </ac:picMkLst>
        </pc:picChg>
      </pc:sldChg>
      <pc:sldChg chg="del">
        <pc:chgData name="Birdie Rivera" userId="01178808-a5da-47ac-8cbc-1f39682b3b45" providerId="ADAL" clId="{626EC6BF-452A-4FDF-A0A1-98F4950CF619}" dt="2026-08-06T23:11:13.705" v="1297" actId="47"/>
        <pc:sldMkLst>
          <pc:docMk/>
          <pc:sldMk cId="0" sldId="276"/>
        </pc:sldMkLst>
      </pc:sldChg>
      <pc:sldChg chg="del">
        <pc:chgData name="Birdie Rivera" userId="01178808-a5da-47ac-8cbc-1f39682b3b45" providerId="ADAL" clId="{626EC6BF-452A-4FDF-A0A1-98F4950CF619}" dt="2026-08-06T23:11:15.632" v="1298" actId="47"/>
        <pc:sldMkLst>
          <pc:docMk/>
          <pc:sldMk cId="0" sldId="277"/>
        </pc:sldMkLst>
      </pc:sldChg>
      <pc:sldChg chg="del">
        <pc:chgData name="Birdie Rivera" userId="01178808-a5da-47ac-8cbc-1f39682b3b45" providerId="ADAL" clId="{626EC6BF-452A-4FDF-A0A1-98F4950CF619}" dt="2026-08-06T23:10:55.468" v="1285" actId="47"/>
        <pc:sldMkLst>
          <pc:docMk/>
          <pc:sldMk cId="0" sldId="279"/>
        </pc:sldMkLst>
      </pc:sldChg>
      <pc:sldChg chg="del">
        <pc:chgData name="Birdie Rivera" userId="01178808-a5da-47ac-8cbc-1f39682b3b45" providerId="ADAL" clId="{626EC6BF-452A-4FDF-A0A1-98F4950CF619}" dt="2026-08-06T23:11:30.537" v="1303" actId="47"/>
        <pc:sldMkLst>
          <pc:docMk/>
          <pc:sldMk cId="0" sldId="287"/>
        </pc:sldMkLst>
      </pc:sldChg>
      <pc:sldChg chg="del">
        <pc:chgData name="Birdie Rivera" userId="01178808-a5da-47ac-8cbc-1f39682b3b45" providerId="ADAL" clId="{626EC6BF-452A-4FDF-A0A1-98F4950CF619}" dt="2026-08-06T23:11:24.793" v="1299" actId="47"/>
        <pc:sldMkLst>
          <pc:docMk/>
          <pc:sldMk cId="245347566" sldId="302"/>
        </pc:sldMkLst>
      </pc:sldChg>
      <pc:sldChg chg="addSp delSp modSp mod modNotesTx">
        <pc:chgData name="Birdie Rivera" userId="01178808-a5da-47ac-8cbc-1f39682b3b45" providerId="ADAL" clId="{626EC6BF-452A-4FDF-A0A1-98F4950CF619}" dt="2026-08-06T23:29:09.150" v="1617" actId="20577"/>
        <pc:sldMkLst>
          <pc:docMk/>
          <pc:sldMk cId="3475091022" sldId="310"/>
        </pc:sldMkLst>
        <pc:spChg chg="mod">
          <ac:chgData name="Birdie Rivera" userId="01178808-a5da-47ac-8cbc-1f39682b3b45" providerId="ADAL" clId="{626EC6BF-452A-4FDF-A0A1-98F4950CF619}" dt="2026-08-06T22:38:03.840" v="759" actId="14100"/>
          <ac:spMkLst>
            <pc:docMk/>
            <pc:sldMk cId="3475091022" sldId="310"/>
            <ac:spMk id="2" creationId="{9CA7D46B-831A-F189-112F-986039829375}"/>
          </ac:spMkLst>
        </pc:spChg>
        <pc:spChg chg="add del mod">
          <ac:chgData name="Birdie Rivera" userId="01178808-a5da-47ac-8cbc-1f39682b3b45" providerId="ADAL" clId="{626EC6BF-452A-4FDF-A0A1-98F4950CF619}" dt="2026-08-06T20:59:24.229" v="462" actId="478"/>
          <ac:spMkLst>
            <pc:docMk/>
            <pc:sldMk cId="3475091022" sldId="310"/>
            <ac:spMk id="3" creationId="{239584C1-3B23-110B-A0D3-E148C368B130}"/>
          </ac:spMkLst>
        </pc:spChg>
        <pc:spChg chg="mod">
          <ac:chgData name="Birdie Rivera" userId="01178808-a5da-47ac-8cbc-1f39682b3b45" providerId="ADAL" clId="{626EC6BF-452A-4FDF-A0A1-98F4950CF619}" dt="2026-08-06T20:57:24.879" v="281" actId="14100"/>
          <ac:spMkLst>
            <pc:docMk/>
            <pc:sldMk cId="3475091022" sldId="310"/>
            <ac:spMk id="204" creationId="{00000000-0000-0000-0000-000000000000}"/>
          </ac:spMkLst>
        </pc:spChg>
        <pc:picChg chg="add mod">
          <ac:chgData name="Birdie Rivera" userId="01178808-a5da-47ac-8cbc-1f39682b3b45" providerId="ADAL" clId="{626EC6BF-452A-4FDF-A0A1-98F4950CF619}" dt="2026-08-06T22:37:59.137" v="758" actId="1076"/>
          <ac:picMkLst>
            <pc:docMk/>
            <pc:sldMk cId="3475091022" sldId="310"/>
            <ac:picMk id="5" creationId="{55B59C15-BA8B-BA82-4C50-F5C3F526DE66}"/>
          </ac:picMkLst>
        </pc:picChg>
        <pc:picChg chg="del">
          <ac:chgData name="Birdie Rivera" userId="01178808-a5da-47ac-8cbc-1f39682b3b45" providerId="ADAL" clId="{626EC6BF-452A-4FDF-A0A1-98F4950CF619}" dt="2026-08-06T20:57:25.955" v="282" actId="478"/>
          <ac:picMkLst>
            <pc:docMk/>
            <pc:sldMk cId="3475091022" sldId="310"/>
            <ac:picMk id="1026" creationId="{F97FFCB7-E0C7-4F1E-E401-737B0E562B8E}"/>
          </ac:picMkLst>
        </pc:picChg>
      </pc:sldChg>
      <pc:sldChg chg="modSp mod">
        <pc:chgData name="Birdie Rivera" userId="01178808-a5da-47ac-8cbc-1f39682b3b45" providerId="ADAL" clId="{626EC6BF-452A-4FDF-A0A1-98F4950CF619}" dt="2026-08-06T20:50:16.157" v="20" actId="20577"/>
        <pc:sldMkLst>
          <pc:docMk/>
          <pc:sldMk cId="1200105220" sldId="2147473137"/>
        </pc:sldMkLst>
        <pc:spChg chg="mod">
          <ac:chgData name="Birdie Rivera" userId="01178808-a5da-47ac-8cbc-1f39682b3b45" providerId="ADAL" clId="{626EC6BF-452A-4FDF-A0A1-98F4950CF619}" dt="2026-08-06T20:50:16.157" v="20" actId="20577"/>
          <ac:spMkLst>
            <pc:docMk/>
            <pc:sldMk cId="1200105220" sldId="2147473137"/>
            <ac:spMk id="6" creationId="{F44D0885-3B23-FB5D-282C-58EB09C8B5DB}"/>
          </ac:spMkLst>
        </pc:spChg>
      </pc:sldChg>
      <pc:sldChg chg="modSp mod">
        <pc:chgData name="Birdie Rivera" userId="01178808-a5da-47ac-8cbc-1f39682b3b45" providerId="ADAL" clId="{626EC6BF-452A-4FDF-A0A1-98F4950CF619}" dt="2026-08-06T23:19:12.729" v="1583" actId="20577"/>
        <pc:sldMkLst>
          <pc:docMk/>
          <pc:sldMk cId="3959031380" sldId="2147473140"/>
        </pc:sldMkLst>
        <pc:spChg chg="mod">
          <ac:chgData name="Birdie Rivera" userId="01178808-a5da-47ac-8cbc-1f39682b3b45" providerId="ADAL" clId="{626EC6BF-452A-4FDF-A0A1-98F4950CF619}" dt="2026-08-06T23:18:14.975" v="1524" actId="5793"/>
          <ac:spMkLst>
            <pc:docMk/>
            <pc:sldMk cId="3959031380" sldId="2147473140"/>
            <ac:spMk id="3" creationId="{A38EA1BB-514C-516E-A9CE-C439BA02F85E}"/>
          </ac:spMkLst>
        </pc:spChg>
        <pc:spChg chg="mod">
          <ac:chgData name="Birdie Rivera" userId="01178808-a5da-47ac-8cbc-1f39682b3b45" providerId="ADAL" clId="{626EC6BF-452A-4FDF-A0A1-98F4950CF619}" dt="2026-08-06T23:19:12.729" v="1583" actId="20577"/>
          <ac:spMkLst>
            <pc:docMk/>
            <pc:sldMk cId="3959031380" sldId="2147473140"/>
            <ac:spMk id="4" creationId="{E13E6C25-40B5-91A3-4B1A-D4843D023D7F}"/>
          </ac:spMkLst>
        </pc:spChg>
        <pc:spChg chg="mod">
          <ac:chgData name="Birdie Rivera" userId="01178808-a5da-47ac-8cbc-1f39682b3b45" providerId="ADAL" clId="{626EC6BF-452A-4FDF-A0A1-98F4950CF619}" dt="2026-08-06T23:17:58.997" v="1522" actId="5793"/>
          <ac:spMkLst>
            <pc:docMk/>
            <pc:sldMk cId="3959031380" sldId="2147473140"/>
            <ac:spMk id="5" creationId="{4E867B7F-C7C7-D624-4FDB-6F5A5E8A7F69}"/>
          </ac:spMkLst>
        </pc:spChg>
        <pc:spChg chg="mod">
          <ac:chgData name="Birdie Rivera" userId="01178808-a5da-47ac-8cbc-1f39682b3b45" providerId="ADAL" clId="{626EC6BF-452A-4FDF-A0A1-98F4950CF619}" dt="2026-08-06T23:18:27.265" v="1559" actId="20577"/>
          <ac:spMkLst>
            <pc:docMk/>
            <pc:sldMk cId="3959031380" sldId="2147473140"/>
            <ac:spMk id="23" creationId="{601087D9-3809-04F9-7760-AC4624B161F4}"/>
          </ac:spMkLst>
        </pc:spChg>
        <pc:spChg chg="mod">
          <ac:chgData name="Birdie Rivera" userId="01178808-a5da-47ac-8cbc-1f39682b3b45" providerId="ADAL" clId="{626EC6BF-452A-4FDF-A0A1-98F4950CF619}" dt="2026-08-06T23:18:11.609" v="1523" actId="2711"/>
          <ac:spMkLst>
            <pc:docMk/>
            <pc:sldMk cId="3959031380" sldId="2147473140"/>
            <ac:spMk id="58" creationId="{5D7A0FA2-8D67-17AC-A690-7C0480DBE23A}"/>
          </ac:spMkLst>
        </pc:spChg>
        <pc:spChg chg="mod">
          <ac:chgData name="Birdie Rivera" userId="01178808-a5da-47ac-8cbc-1f39682b3b45" providerId="ADAL" clId="{626EC6BF-452A-4FDF-A0A1-98F4950CF619}" dt="2026-08-06T23:18:50.358" v="1578" actId="20577"/>
          <ac:spMkLst>
            <pc:docMk/>
            <pc:sldMk cId="3959031380" sldId="2147473140"/>
            <ac:spMk id="61" creationId="{3A0518A6-9FA9-A5E2-A4F7-77877F18A2EC}"/>
          </ac:spMkLst>
        </pc:spChg>
      </pc:sldChg>
      <pc:sldChg chg="del">
        <pc:chgData name="Birdie Rivera" userId="01178808-a5da-47ac-8cbc-1f39682b3b45" providerId="ADAL" clId="{626EC6BF-452A-4FDF-A0A1-98F4950CF619}" dt="2026-08-06T23:11:04.923" v="1291" actId="47"/>
        <pc:sldMkLst>
          <pc:docMk/>
          <pc:sldMk cId="3005423415" sldId="2147473216"/>
        </pc:sldMkLst>
      </pc:sldChg>
      <pc:sldChg chg="del">
        <pc:chgData name="Birdie Rivera" userId="01178808-a5da-47ac-8cbc-1f39682b3b45" providerId="ADAL" clId="{626EC6BF-452A-4FDF-A0A1-98F4950CF619}" dt="2026-08-06T23:11:33.826" v="1305" actId="47"/>
        <pc:sldMkLst>
          <pc:docMk/>
          <pc:sldMk cId="1846502371" sldId="2147473251"/>
        </pc:sldMkLst>
      </pc:sldChg>
      <pc:sldChg chg="del">
        <pc:chgData name="Birdie Rivera" userId="01178808-a5da-47ac-8cbc-1f39682b3b45" providerId="ADAL" clId="{626EC6BF-452A-4FDF-A0A1-98F4950CF619}" dt="2026-08-06T23:11:09.458" v="1294" actId="47"/>
        <pc:sldMkLst>
          <pc:docMk/>
          <pc:sldMk cId="2198038780" sldId="2147473259"/>
        </pc:sldMkLst>
      </pc:sldChg>
      <pc:sldChg chg="del">
        <pc:chgData name="Birdie Rivera" userId="01178808-a5da-47ac-8cbc-1f39682b3b45" providerId="ADAL" clId="{626EC6BF-452A-4FDF-A0A1-98F4950CF619}" dt="2026-08-06T23:10:58.838" v="1287" actId="47"/>
        <pc:sldMkLst>
          <pc:docMk/>
          <pc:sldMk cId="4141268035" sldId="2147473307"/>
        </pc:sldMkLst>
      </pc:sldChg>
      <pc:sldChg chg="del">
        <pc:chgData name="Birdie Rivera" userId="01178808-a5da-47ac-8cbc-1f39682b3b45" providerId="ADAL" clId="{626EC6BF-452A-4FDF-A0A1-98F4950CF619}" dt="2026-08-06T23:11:00.359" v="1288" actId="47"/>
        <pc:sldMkLst>
          <pc:docMk/>
          <pc:sldMk cId="2404817914" sldId="2147473308"/>
        </pc:sldMkLst>
      </pc:sldChg>
      <pc:sldChg chg="del">
        <pc:chgData name="Birdie Rivera" userId="01178808-a5da-47ac-8cbc-1f39682b3b45" providerId="ADAL" clId="{626EC6BF-452A-4FDF-A0A1-98F4950CF619}" dt="2026-08-06T23:11:01.867" v="1289" actId="47"/>
        <pc:sldMkLst>
          <pc:docMk/>
          <pc:sldMk cId="2793411305" sldId="2147473310"/>
        </pc:sldMkLst>
      </pc:sldChg>
      <pc:sldChg chg="del">
        <pc:chgData name="Birdie Rivera" userId="01178808-a5da-47ac-8cbc-1f39682b3b45" providerId="ADAL" clId="{626EC6BF-452A-4FDF-A0A1-98F4950CF619}" dt="2026-08-06T23:11:04.062" v="1290" actId="47"/>
        <pc:sldMkLst>
          <pc:docMk/>
          <pc:sldMk cId="125213411" sldId="2147473313"/>
        </pc:sldMkLst>
      </pc:sldChg>
      <pc:sldChg chg="del">
        <pc:chgData name="Birdie Rivera" userId="01178808-a5da-47ac-8cbc-1f39682b3b45" providerId="ADAL" clId="{626EC6BF-452A-4FDF-A0A1-98F4950CF619}" dt="2026-08-06T22:35:46.342" v="722" actId="47"/>
        <pc:sldMkLst>
          <pc:docMk/>
          <pc:sldMk cId="1511512225" sldId="2147473314"/>
        </pc:sldMkLst>
      </pc:sldChg>
      <pc:sldChg chg="addSp delSp modSp mod modNotesTx">
        <pc:chgData name="Birdie Rivera" userId="01178808-a5da-47ac-8cbc-1f39682b3b45" providerId="ADAL" clId="{626EC6BF-452A-4FDF-A0A1-98F4950CF619}" dt="2026-08-06T22:40:07.483" v="808" actId="20577"/>
        <pc:sldMkLst>
          <pc:docMk/>
          <pc:sldMk cId="1123344107" sldId="2147473315"/>
        </pc:sldMkLst>
        <pc:spChg chg="mod">
          <ac:chgData name="Birdie Rivera" userId="01178808-a5da-47ac-8cbc-1f39682b3b45" providerId="ADAL" clId="{626EC6BF-452A-4FDF-A0A1-98F4950CF619}" dt="2026-08-06T22:40:07.483" v="808" actId="20577"/>
          <ac:spMkLst>
            <pc:docMk/>
            <pc:sldMk cId="1123344107" sldId="2147473315"/>
            <ac:spMk id="4" creationId="{65DEFB14-C9AB-A458-F820-39B09A602B30}"/>
          </ac:spMkLst>
        </pc:spChg>
        <pc:spChg chg="mod">
          <ac:chgData name="Birdie Rivera" userId="01178808-a5da-47ac-8cbc-1f39682b3b45" providerId="ADAL" clId="{626EC6BF-452A-4FDF-A0A1-98F4950CF619}" dt="2026-08-06T20:51:37.526" v="75" actId="20577"/>
          <ac:spMkLst>
            <pc:docMk/>
            <pc:sldMk cId="1123344107" sldId="2147473315"/>
            <ac:spMk id="5" creationId="{22540E2E-DE3B-D20D-775F-483FFF75C078}"/>
          </ac:spMkLst>
        </pc:spChg>
        <pc:picChg chg="del">
          <ac:chgData name="Birdie Rivera" userId="01178808-a5da-47ac-8cbc-1f39682b3b45" providerId="ADAL" clId="{626EC6BF-452A-4FDF-A0A1-98F4950CF619}" dt="2026-08-06T20:53:03.298" v="155" actId="478"/>
          <ac:picMkLst>
            <pc:docMk/>
            <pc:sldMk cId="1123344107" sldId="2147473315"/>
            <ac:picMk id="6" creationId="{970F1770-E183-6DC0-C1E7-A841F7A4A714}"/>
          </ac:picMkLst>
        </pc:picChg>
        <pc:picChg chg="del">
          <ac:chgData name="Birdie Rivera" userId="01178808-a5da-47ac-8cbc-1f39682b3b45" providerId="ADAL" clId="{626EC6BF-452A-4FDF-A0A1-98F4950CF619}" dt="2026-08-06T20:51:42.925" v="76" actId="478"/>
          <ac:picMkLst>
            <pc:docMk/>
            <pc:sldMk cId="1123344107" sldId="2147473315"/>
            <ac:picMk id="7" creationId="{B80A94EA-B69D-7DE7-3D8C-526F2C9C5003}"/>
          </ac:picMkLst>
        </pc:picChg>
        <pc:picChg chg="add mod">
          <ac:chgData name="Birdie Rivera" userId="01178808-a5da-47ac-8cbc-1f39682b3b45" providerId="ADAL" clId="{626EC6BF-452A-4FDF-A0A1-98F4950CF619}" dt="2026-08-06T20:55:15.109" v="161" actId="1076"/>
          <ac:picMkLst>
            <pc:docMk/>
            <pc:sldMk cId="1123344107" sldId="2147473315"/>
            <ac:picMk id="8" creationId="{3A9E29E6-4C98-867A-EB20-55BB4470AF09}"/>
          </ac:picMkLst>
        </pc:picChg>
      </pc:sldChg>
      <pc:sldChg chg="del">
        <pc:chgData name="Birdie Rivera" userId="01178808-a5da-47ac-8cbc-1f39682b3b45" providerId="ADAL" clId="{626EC6BF-452A-4FDF-A0A1-98F4950CF619}" dt="2026-08-06T20:57:01.967" v="255" actId="47"/>
        <pc:sldMkLst>
          <pc:docMk/>
          <pc:sldMk cId="2684371186" sldId="2147473316"/>
        </pc:sldMkLst>
      </pc:sldChg>
      <pc:sldChg chg="del">
        <pc:chgData name="Birdie Rivera" userId="01178808-a5da-47ac-8cbc-1f39682b3b45" providerId="ADAL" clId="{626EC6BF-452A-4FDF-A0A1-98F4950CF619}" dt="2026-08-06T23:10:56.900" v="1286" actId="47"/>
        <pc:sldMkLst>
          <pc:docMk/>
          <pc:sldMk cId="3367485956" sldId="2147473317"/>
        </pc:sldMkLst>
      </pc:sldChg>
      <pc:sldChg chg="del">
        <pc:chgData name="Birdie Rivera" userId="01178808-a5da-47ac-8cbc-1f39682b3b45" providerId="ADAL" clId="{626EC6BF-452A-4FDF-A0A1-98F4950CF619}" dt="2026-08-06T23:11:11.531" v="1296" actId="47"/>
        <pc:sldMkLst>
          <pc:docMk/>
          <pc:sldMk cId="4271152147" sldId="2147473318"/>
        </pc:sldMkLst>
      </pc:sldChg>
      <pc:sldChg chg="del">
        <pc:chgData name="Birdie Rivera" userId="01178808-a5da-47ac-8cbc-1f39682b3b45" providerId="ADAL" clId="{626EC6BF-452A-4FDF-A0A1-98F4950CF619}" dt="2026-08-06T23:11:29.600" v="1302" actId="47"/>
        <pc:sldMkLst>
          <pc:docMk/>
          <pc:sldMk cId="3393781403" sldId="2147473319"/>
        </pc:sldMkLst>
      </pc:sldChg>
      <pc:sldChg chg="del">
        <pc:chgData name="Birdie Rivera" userId="01178808-a5da-47ac-8cbc-1f39682b3b45" providerId="ADAL" clId="{626EC6BF-452A-4FDF-A0A1-98F4950CF619}" dt="2026-08-06T23:11:31.861" v="1304" actId="47"/>
        <pc:sldMkLst>
          <pc:docMk/>
          <pc:sldMk cId="219006607" sldId="2147473320"/>
        </pc:sldMkLst>
      </pc:sldChg>
      <pc:sldChg chg="modSp mod">
        <pc:chgData name="Birdie Rivera" userId="01178808-a5da-47ac-8cbc-1f39682b3b45" providerId="ADAL" clId="{626EC6BF-452A-4FDF-A0A1-98F4950CF619}" dt="2026-08-06T23:21:15.178" v="1616" actId="1035"/>
        <pc:sldMkLst>
          <pc:docMk/>
          <pc:sldMk cId="653223332" sldId="2147473321"/>
        </pc:sldMkLst>
        <pc:spChg chg="mod">
          <ac:chgData name="Birdie Rivera" userId="01178808-a5da-47ac-8cbc-1f39682b3b45" providerId="ADAL" clId="{626EC6BF-452A-4FDF-A0A1-98F4950CF619}" dt="2026-08-06T23:21:15.178" v="1616" actId="1035"/>
          <ac:spMkLst>
            <pc:docMk/>
            <pc:sldMk cId="653223332" sldId="2147473321"/>
            <ac:spMk id="8" creationId="{B6A04D47-4B8B-9F85-76A8-B25F49C217EC}"/>
          </ac:spMkLst>
        </pc:spChg>
      </pc:sldChg>
      <pc:sldChg chg="addSp delSp modSp add mod modNotesTx">
        <pc:chgData name="Birdie Rivera" userId="01178808-a5da-47ac-8cbc-1f39682b3b45" providerId="ADAL" clId="{626EC6BF-452A-4FDF-A0A1-98F4950CF619}" dt="2026-08-06T23:29:19.631" v="1620" actId="20577"/>
        <pc:sldMkLst>
          <pc:docMk/>
          <pc:sldMk cId="1299696502" sldId="2147473322"/>
        </pc:sldMkLst>
        <pc:spChg chg="mod">
          <ac:chgData name="Birdie Rivera" userId="01178808-a5da-47ac-8cbc-1f39682b3b45" providerId="ADAL" clId="{626EC6BF-452A-4FDF-A0A1-98F4950CF619}" dt="2026-08-06T23:13:36.577" v="1328" actId="20577"/>
          <ac:spMkLst>
            <pc:docMk/>
            <pc:sldMk cId="1299696502" sldId="2147473322"/>
            <ac:spMk id="354" creationId="{E8DB904A-0E84-499D-EE5C-BE8B2C51602E}"/>
          </ac:spMkLst>
        </pc:spChg>
        <pc:spChg chg="del">
          <ac:chgData name="Birdie Rivera" userId="01178808-a5da-47ac-8cbc-1f39682b3b45" providerId="ADAL" clId="{626EC6BF-452A-4FDF-A0A1-98F4950CF619}" dt="2026-08-06T23:13:43.617" v="1330" actId="478"/>
          <ac:spMkLst>
            <pc:docMk/>
            <pc:sldMk cId="1299696502" sldId="2147473322"/>
            <ac:spMk id="357" creationId="{B04D11E7-DC38-391E-295F-7DB6E381A3A5}"/>
          </ac:spMkLst>
        </pc:spChg>
        <pc:picChg chg="del">
          <ac:chgData name="Birdie Rivera" userId="01178808-a5da-47ac-8cbc-1f39682b3b45" providerId="ADAL" clId="{626EC6BF-452A-4FDF-A0A1-98F4950CF619}" dt="2026-08-06T23:13:38.842" v="1329" actId="478"/>
          <ac:picMkLst>
            <pc:docMk/>
            <pc:sldMk cId="1299696502" sldId="2147473322"/>
            <ac:picMk id="3" creationId="{BC29099A-478B-6EBF-764B-1C43957D5FEE}"/>
          </ac:picMkLst>
        </pc:picChg>
        <pc:picChg chg="add mod">
          <ac:chgData name="Birdie Rivera" userId="01178808-a5da-47ac-8cbc-1f39682b3b45" providerId="ADAL" clId="{626EC6BF-452A-4FDF-A0A1-98F4950CF619}" dt="2026-08-06T23:14:13.957" v="1333" actId="1076"/>
          <ac:picMkLst>
            <pc:docMk/>
            <pc:sldMk cId="1299696502" sldId="2147473322"/>
            <ac:picMk id="4" creationId="{C1265B7D-E6F6-6A87-93A0-F88D11168258}"/>
          </ac:picMkLst>
        </pc:picChg>
      </pc:sldChg>
      <pc:sldChg chg="del">
        <pc:chgData name="Birdie Rivera" userId="01178808-a5da-47ac-8cbc-1f39682b3b45" providerId="ADAL" clId="{626EC6BF-452A-4FDF-A0A1-98F4950CF619}" dt="2026-08-06T23:11:28.143" v="1301" actId="47"/>
        <pc:sldMkLst>
          <pc:docMk/>
          <pc:sldMk cId="1855173920" sldId="2147473322"/>
        </pc:sldMkLst>
      </pc:sldChg>
      <pc:sldChg chg="del">
        <pc:chgData name="Birdie Rivera" userId="01178808-a5da-47ac-8cbc-1f39682b3b45" providerId="ADAL" clId="{626EC6BF-452A-4FDF-A0A1-98F4950CF619}" dt="2026-08-06T23:11:26.455" v="1300" actId="47"/>
        <pc:sldMkLst>
          <pc:docMk/>
          <pc:sldMk cId="3997156284" sldId="2147473323"/>
        </pc:sldMkLst>
      </pc:sldChg>
      <pc:sldChg chg="addSp delSp modSp add mod modNotesTx">
        <pc:chgData name="Birdie Rivera" userId="01178808-a5da-47ac-8cbc-1f39682b3b45" providerId="ADAL" clId="{626EC6BF-452A-4FDF-A0A1-98F4950CF619}" dt="2026-08-06T23:29:23.053" v="1621" actId="20577"/>
        <pc:sldMkLst>
          <pc:docMk/>
          <pc:sldMk cId="4209308443" sldId="2147473323"/>
        </pc:sldMkLst>
        <pc:spChg chg="add mod">
          <ac:chgData name="Birdie Rivera" userId="01178808-a5da-47ac-8cbc-1f39682b3b45" providerId="ADAL" clId="{626EC6BF-452A-4FDF-A0A1-98F4950CF619}" dt="2026-08-06T23:16:35.007" v="1468" actId="20577"/>
          <ac:spMkLst>
            <pc:docMk/>
            <pc:sldMk cId="4209308443" sldId="2147473323"/>
            <ac:spMk id="2" creationId="{6E2BB44F-E158-E47A-8AAE-D9E87693AF3F}"/>
          </ac:spMkLst>
        </pc:spChg>
        <pc:spChg chg="mod">
          <ac:chgData name="Birdie Rivera" userId="01178808-a5da-47ac-8cbc-1f39682b3b45" providerId="ADAL" clId="{626EC6BF-452A-4FDF-A0A1-98F4950CF619}" dt="2026-08-06T23:14:43.802" v="1351" actId="20577"/>
          <ac:spMkLst>
            <pc:docMk/>
            <pc:sldMk cId="4209308443" sldId="2147473323"/>
            <ac:spMk id="354" creationId="{EEBDB8C4-B95B-6F44-4EF7-D0382D197C06}"/>
          </ac:spMkLst>
        </pc:spChg>
        <pc:picChg chg="del">
          <ac:chgData name="Birdie Rivera" userId="01178808-a5da-47ac-8cbc-1f39682b3b45" providerId="ADAL" clId="{626EC6BF-452A-4FDF-A0A1-98F4950CF619}" dt="2026-08-06T23:14:35.289" v="1335" actId="478"/>
          <ac:picMkLst>
            <pc:docMk/>
            <pc:sldMk cId="4209308443" sldId="2147473323"/>
            <ac:picMk id="4" creationId="{7B2308B2-40C2-296C-5B79-FE22CF3D1C7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BC89F2D-C552-5541-881C-027295D5DB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B355CB-21A8-79CE-DB22-0F153B4134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74F58-E845-4831-B39F-B38D8038E2B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B8030-B5B4-7FB5-2001-246359F0C1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D70FD3-253E-9778-680B-56C274DC9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D1891-0034-4DE5-BD74-9C8979F8C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02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CE80-5EE9-4F79-A2E2-DAD6B427A02B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F93CE-A6E4-41DA-8615-4922A6ED8C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78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1F93CE-A6E4-41DA-8615-4922A6ED8C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4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1F93CE-A6E4-41DA-8615-4922A6ED8C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39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endParaRPr lang="en-US" dirty="0"/>
          </a:p>
        </p:txBody>
      </p:sp>
      <p:sp>
        <p:nvSpPr>
          <p:cNvPr id="197" name="Google Shape;197;p8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4611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1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endParaRPr lang="en-US" sz="1000" dirty="0">
              <a:latin typeface="Arial"/>
              <a:cs typeface="Arial"/>
            </a:endParaRPr>
          </a:p>
        </p:txBody>
      </p:sp>
      <p:sp>
        <p:nvSpPr>
          <p:cNvPr id="315" name="Google Shape;315;p17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6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19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9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7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>
          <a:extLst>
            <a:ext uri="{FF2B5EF4-FFF2-40B4-BE49-F238E27FC236}">
              <a16:creationId xmlns:a16="http://schemas.microsoft.com/office/drawing/2014/main" id="{2820ECD8-0DB6-553D-F20C-665FE8AE5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:notes">
            <a:extLst>
              <a:ext uri="{FF2B5EF4-FFF2-40B4-BE49-F238E27FC236}">
                <a16:creationId xmlns:a16="http://schemas.microsoft.com/office/drawing/2014/main" id="{33F1FFAC-34E4-7180-4CBF-BAC499AF7C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19:notes">
            <a:extLst>
              <a:ext uri="{FF2B5EF4-FFF2-40B4-BE49-F238E27FC236}">
                <a16:creationId xmlns:a16="http://schemas.microsoft.com/office/drawing/2014/main" id="{74CFC365-0E04-0DE2-1A2D-900CDCAAD3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9:notes">
            <a:extLst>
              <a:ext uri="{FF2B5EF4-FFF2-40B4-BE49-F238E27FC236}">
                <a16:creationId xmlns:a16="http://schemas.microsoft.com/office/drawing/2014/main" id="{35110DE1-58CB-EB05-4E90-AD084DFB08D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8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282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>
          <a:extLst>
            <a:ext uri="{FF2B5EF4-FFF2-40B4-BE49-F238E27FC236}">
              <a16:creationId xmlns:a16="http://schemas.microsoft.com/office/drawing/2014/main" id="{6C8F681D-9779-245A-DC98-F06BD79B9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:notes">
            <a:extLst>
              <a:ext uri="{FF2B5EF4-FFF2-40B4-BE49-F238E27FC236}">
                <a16:creationId xmlns:a16="http://schemas.microsoft.com/office/drawing/2014/main" id="{15A18DBA-F7C0-A354-5F71-48E5267222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19:notes">
            <a:extLst>
              <a:ext uri="{FF2B5EF4-FFF2-40B4-BE49-F238E27FC236}">
                <a16:creationId xmlns:a16="http://schemas.microsoft.com/office/drawing/2014/main" id="{15719317-77CB-6E24-918E-8805932B5E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9:notes">
            <a:extLst>
              <a:ext uri="{FF2B5EF4-FFF2-40B4-BE49-F238E27FC236}">
                <a16:creationId xmlns:a16="http://schemas.microsoft.com/office/drawing/2014/main" id="{85FA5FFB-3C75-495C-3C6D-4810F43959B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9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963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Clin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B6AA7E2-A56A-9A87-50C0-01957E0890B7}"/>
              </a:ext>
            </a:extLst>
          </p:cNvPr>
          <p:cNvSpPr txBox="1"/>
          <p:nvPr userDrawn="1"/>
        </p:nvSpPr>
        <p:spPr>
          <a:xfrm>
            <a:off x="984250" y="3902075"/>
            <a:ext cx="8011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EA19A4-85A6-3C45-59B0-2D12DFDEFC70}"/>
              </a:ext>
            </a:extLst>
          </p:cNvPr>
          <p:cNvSpPr txBox="1"/>
          <p:nvPr userDrawn="1"/>
        </p:nvSpPr>
        <p:spPr>
          <a:xfrm>
            <a:off x="984250" y="6416675"/>
            <a:ext cx="763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3CC5A2-49F6-B44B-83DB-66A32B9B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490"/>
            <a:ext cx="20104100" cy="1040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(Childhood Dev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01ED92-6E00-DC7F-DB3C-1CA439E98A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044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8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erson and child sitting on a couch in a room with colorful walls&#10;&#10;Description automatically generated">
            <a:extLst>
              <a:ext uri="{FF2B5EF4-FFF2-40B4-BE49-F238E27FC236}">
                <a16:creationId xmlns:a16="http://schemas.microsoft.com/office/drawing/2014/main" id="{9E77B0D8-062B-8CFA-3B08-B37299078D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417" y="0"/>
            <a:ext cx="10402683" cy="104394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6171FC90-17BF-8ECA-B7A9-8CF668DDA6FA}"/>
              </a:ext>
            </a:extLst>
          </p:cNvPr>
          <p:cNvSpPr/>
          <p:nvPr userDrawn="1"/>
        </p:nvSpPr>
        <p:spPr>
          <a:xfrm>
            <a:off x="1" y="549275"/>
            <a:ext cx="9137650" cy="1022960"/>
          </a:xfrm>
          <a:custGeom>
            <a:avLst/>
            <a:gdLst/>
            <a:ahLst/>
            <a:cxnLst/>
            <a:rect l="l" t="t" r="r" b="b"/>
            <a:pathLst>
              <a:path w="1570990" h="10638790">
                <a:moveTo>
                  <a:pt x="1570632" y="0"/>
                </a:moveTo>
                <a:lnTo>
                  <a:pt x="0" y="0"/>
                </a:lnTo>
                <a:lnTo>
                  <a:pt x="0" y="10638419"/>
                </a:lnTo>
                <a:lnTo>
                  <a:pt x="1570632" y="10638419"/>
                </a:lnTo>
                <a:lnTo>
                  <a:pt x="1570632" y="0"/>
                </a:lnTo>
                <a:close/>
              </a:path>
            </a:pathLst>
          </a:custGeom>
          <a:solidFill>
            <a:srgbClr val="2C1A47"/>
          </a:solidFill>
          <a:ln>
            <a:solidFill>
              <a:srgbClr val="2C1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448737-90B4-106C-E82B-25A04A718485}"/>
              </a:ext>
            </a:extLst>
          </p:cNvPr>
          <p:cNvSpPr txBox="1"/>
          <p:nvPr userDrawn="1"/>
        </p:nvSpPr>
        <p:spPr>
          <a:xfrm>
            <a:off x="679450" y="645255"/>
            <a:ext cx="2416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0">
                <a:solidFill>
                  <a:schemeClr val="bg1"/>
                </a:solidFill>
                <a:latin typeface="Rockwell" panose="02060603020205020403" pitchFamily="18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814631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(2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9878D1-FB76-A85D-D606-AC7AEA20D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0843"/>
          <a:stretch/>
        </p:blipFill>
        <p:spPr>
          <a:xfrm>
            <a:off x="0" y="0"/>
            <a:ext cx="20104100" cy="1047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07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">
          <p15:clr>
            <a:srgbClr val="FBAE40"/>
          </p15:clr>
        </p15:guide>
        <p15:guide id="3" pos="537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Gener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9450" y="783704"/>
            <a:ext cx="18413095" cy="554101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574C635C-283D-2C30-43E7-2A5E395D7AB5}"/>
              </a:ext>
            </a:extLst>
          </p:cNvPr>
          <p:cNvSpPr/>
          <p:nvPr userDrawn="1"/>
        </p:nvSpPr>
        <p:spPr>
          <a:xfrm>
            <a:off x="-6350" y="549275"/>
            <a:ext cx="19609667" cy="1022960"/>
          </a:xfrm>
          <a:custGeom>
            <a:avLst/>
            <a:gdLst/>
            <a:ahLst/>
            <a:cxnLst/>
            <a:rect l="l" t="t" r="r" b="b"/>
            <a:pathLst>
              <a:path w="1570990" h="10638790">
                <a:moveTo>
                  <a:pt x="1570632" y="0"/>
                </a:moveTo>
                <a:lnTo>
                  <a:pt x="0" y="0"/>
                </a:lnTo>
                <a:lnTo>
                  <a:pt x="0" y="10638419"/>
                </a:lnTo>
                <a:lnTo>
                  <a:pt x="1570632" y="10638419"/>
                </a:lnTo>
                <a:lnTo>
                  <a:pt x="1570632" y="0"/>
                </a:lnTo>
                <a:close/>
              </a:path>
            </a:pathLst>
          </a:custGeom>
          <a:solidFill>
            <a:srgbClr val="2C1A47"/>
          </a:solidFill>
          <a:ln>
            <a:solidFill>
              <a:srgbClr val="2C1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642CB0-D49C-1D26-B1FC-95DFD5F5759E}"/>
              </a:ext>
            </a:extLst>
          </p:cNvPr>
          <p:cNvSpPr txBox="1"/>
          <p:nvPr userDrawn="1"/>
        </p:nvSpPr>
        <p:spPr>
          <a:xfrm>
            <a:off x="681355" y="645255"/>
            <a:ext cx="338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5060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Vertic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E642CB0-D49C-1D26-B1FC-95DFD5F5759E}"/>
              </a:ext>
            </a:extLst>
          </p:cNvPr>
          <p:cNvSpPr txBox="1"/>
          <p:nvPr userDrawn="1"/>
        </p:nvSpPr>
        <p:spPr>
          <a:xfrm>
            <a:off x="681355" y="645255"/>
            <a:ext cx="338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4816CE-BF62-C41F-A010-6FE7A17AC45F}"/>
              </a:ext>
            </a:extLst>
          </p:cNvPr>
          <p:cNvSpPr/>
          <p:nvPr userDrawn="1"/>
        </p:nvSpPr>
        <p:spPr>
          <a:xfrm>
            <a:off x="278166" y="320675"/>
            <a:ext cx="1129447" cy="10134600"/>
          </a:xfrm>
          <a:prstGeom prst="rect">
            <a:avLst/>
          </a:prstGeom>
          <a:solidFill>
            <a:srgbClr val="2C1A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070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28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F8DA289B-AE2B-F617-1FFB-D829CED3DF82}"/>
              </a:ext>
            </a:extLst>
          </p:cNvPr>
          <p:cNvSpPr/>
          <p:nvPr userDrawn="1"/>
        </p:nvSpPr>
        <p:spPr>
          <a:xfrm>
            <a:off x="0" y="0"/>
            <a:ext cx="8047679" cy="10394950"/>
          </a:xfrm>
          <a:custGeom>
            <a:avLst/>
            <a:gdLst/>
            <a:ahLst/>
            <a:cxnLst/>
            <a:rect l="l" t="t" r="r" b="b"/>
            <a:pathLst>
              <a:path w="8041640" h="10638790">
                <a:moveTo>
                  <a:pt x="0" y="10638419"/>
                </a:moveTo>
                <a:lnTo>
                  <a:pt x="8041639" y="10638419"/>
                </a:lnTo>
                <a:lnTo>
                  <a:pt x="8041639" y="0"/>
                </a:lnTo>
                <a:lnTo>
                  <a:pt x="0" y="0"/>
                </a:lnTo>
                <a:lnTo>
                  <a:pt x="0" y="10638419"/>
                </a:lnTo>
                <a:close/>
              </a:path>
            </a:pathLst>
          </a:custGeom>
          <a:solidFill>
            <a:srgbClr val="5DBFB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033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F8DA289B-AE2B-F617-1FFB-D829CED3DF82}"/>
              </a:ext>
            </a:extLst>
          </p:cNvPr>
          <p:cNvSpPr/>
          <p:nvPr userDrawn="1"/>
        </p:nvSpPr>
        <p:spPr>
          <a:xfrm>
            <a:off x="12064819" y="0"/>
            <a:ext cx="8047679" cy="10394950"/>
          </a:xfrm>
          <a:custGeom>
            <a:avLst/>
            <a:gdLst/>
            <a:ahLst/>
            <a:cxnLst/>
            <a:rect l="l" t="t" r="r" b="b"/>
            <a:pathLst>
              <a:path w="8041640" h="10638790">
                <a:moveTo>
                  <a:pt x="0" y="10638419"/>
                </a:moveTo>
                <a:lnTo>
                  <a:pt x="8041639" y="10638419"/>
                </a:lnTo>
                <a:lnTo>
                  <a:pt x="8041639" y="0"/>
                </a:lnTo>
                <a:lnTo>
                  <a:pt x="0" y="0"/>
                </a:lnTo>
                <a:lnTo>
                  <a:pt x="0" y="10638419"/>
                </a:lnTo>
                <a:close/>
              </a:path>
            </a:pathLst>
          </a:custGeom>
          <a:solidFill>
            <a:srgbClr val="5DBFB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6229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E2F4E33-69DE-D12B-EF18-EA89838D1D91}"/>
              </a:ext>
            </a:extLst>
          </p:cNvPr>
          <p:cNvSpPr/>
          <p:nvPr userDrawn="1"/>
        </p:nvSpPr>
        <p:spPr>
          <a:xfrm>
            <a:off x="0" y="0"/>
            <a:ext cx="20104278" cy="10455275"/>
          </a:xfrm>
          <a:custGeom>
            <a:avLst/>
            <a:gdLst/>
            <a:ahLst/>
            <a:cxnLst/>
            <a:rect l="l" t="t" r="r" b="b"/>
            <a:pathLst>
              <a:path w="19884390" h="10638790">
                <a:moveTo>
                  <a:pt x="19884211" y="0"/>
                </a:moveTo>
                <a:lnTo>
                  <a:pt x="0" y="0"/>
                </a:lnTo>
                <a:lnTo>
                  <a:pt x="0" y="10638419"/>
                </a:lnTo>
                <a:lnTo>
                  <a:pt x="19884211" y="10638419"/>
                </a:lnTo>
                <a:lnTo>
                  <a:pt x="19884211" y="0"/>
                </a:lnTo>
                <a:close/>
              </a:path>
            </a:pathLst>
          </a:custGeom>
          <a:solidFill>
            <a:srgbClr val="00AFA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7594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 (Magent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E2F4E33-69DE-D12B-EF18-EA89838D1D91}"/>
              </a:ext>
            </a:extLst>
          </p:cNvPr>
          <p:cNvSpPr/>
          <p:nvPr userDrawn="1"/>
        </p:nvSpPr>
        <p:spPr>
          <a:xfrm>
            <a:off x="0" y="0"/>
            <a:ext cx="20104278" cy="10455275"/>
          </a:xfrm>
          <a:custGeom>
            <a:avLst/>
            <a:gdLst/>
            <a:ahLst/>
            <a:cxnLst/>
            <a:rect l="l" t="t" r="r" b="b"/>
            <a:pathLst>
              <a:path w="19884390" h="10638790">
                <a:moveTo>
                  <a:pt x="19884211" y="0"/>
                </a:moveTo>
                <a:lnTo>
                  <a:pt x="0" y="0"/>
                </a:lnTo>
                <a:lnTo>
                  <a:pt x="0" y="10638419"/>
                </a:lnTo>
                <a:lnTo>
                  <a:pt x="19884211" y="10638419"/>
                </a:lnTo>
                <a:lnTo>
                  <a:pt x="19884211" y="0"/>
                </a:lnTo>
                <a:close/>
              </a:path>
            </a:pathLst>
          </a:custGeom>
          <a:solidFill>
            <a:srgbClr val="A51F6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4900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Clinical - B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B6AA7E2-A56A-9A87-50C0-01957E0890B7}"/>
              </a:ext>
            </a:extLst>
          </p:cNvPr>
          <p:cNvSpPr txBox="1"/>
          <p:nvPr userDrawn="1"/>
        </p:nvSpPr>
        <p:spPr>
          <a:xfrm>
            <a:off x="984250" y="3902075"/>
            <a:ext cx="8011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EA19A4-85A6-3C45-59B0-2D12DFDEFC70}"/>
              </a:ext>
            </a:extLst>
          </p:cNvPr>
          <p:cNvSpPr txBox="1"/>
          <p:nvPr userDrawn="1"/>
        </p:nvSpPr>
        <p:spPr>
          <a:xfrm>
            <a:off x="984250" y="6416675"/>
            <a:ext cx="763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638CAA-75E1-CAF8-7F7F-72F83997C5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75"/>
            <a:ext cx="20104100" cy="1042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83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E2F4E33-69DE-D12B-EF18-EA89838D1D91}"/>
              </a:ext>
            </a:extLst>
          </p:cNvPr>
          <p:cNvSpPr/>
          <p:nvPr userDrawn="1"/>
        </p:nvSpPr>
        <p:spPr>
          <a:xfrm>
            <a:off x="0" y="0"/>
            <a:ext cx="20104278" cy="10455275"/>
          </a:xfrm>
          <a:custGeom>
            <a:avLst/>
            <a:gdLst/>
            <a:ahLst/>
            <a:cxnLst/>
            <a:rect l="l" t="t" r="r" b="b"/>
            <a:pathLst>
              <a:path w="19884390" h="10638790">
                <a:moveTo>
                  <a:pt x="19884211" y="0"/>
                </a:moveTo>
                <a:lnTo>
                  <a:pt x="0" y="0"/>
                </a:lnTo>
                <a:lnTo>
                  <a:pt x="0" y="10638419"/>
                </a:lnTo>
                <a:lnTo>
                  <a:pt x="19884211" y="10638419"/>
                </a:lnTo>
                <a:lnTo>
                  <a:pt x="19884211" y="0"/>
                </a:lnTo>
                <a:close/>
              </a:path>
            </a:pathLst>
          </a:custGeom>
          <a:solidFill>
            <a:srgbClr val="FEC74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328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E2F4E33-69DE-D12B-EF18-EA89838D1D91}"/>
              </a:ext>
            </a:extLst>
          </p:cNvPr>
          <p:cNvSpPr/>
          <p:nvPr userDrawn="1"/>
        </p:nvSpPr>
        <p:spPr>
          <a:xfrm>
            <a:off x="0" y="0"/>
            <a:ext cx="20104278" cy="10455275"/>
          </a:xfrm>
          <a:custGeom>
            <a:avLst/>
            <a:gdLst/>
            <a:ahLst/>
            <a:cxnLst/>
            <a:rect l="l" t="t" r="r" b="b"/>
            <a:pathLst>
              <a:path w="19884390" h="10638790">
                <a:moveTo>
                  <a:pt x="19884211" y="0"/>
                </a:moveTo>
                <a:lnTo>
                  <a:pt x="0" y="0"/>
                </a:lnTo>
                <a:lnTo>
                  <a:pt x="0" y="10638419"/>
                </a:lnTo>
                <a:lnTo>
                  <a:pt x="19884211" y="10638419"/>
                </a:lnTo>
                <a:lnTo>
                  <a:pt x="19884211" y="0"/>
                </a:lnTo>
                <a:close/>
              </a:path>
            </a:pathLst>
          </a:custGeom>
          <a:solidFill>
            <a:srgbClr val="2C1A4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6161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09FEF8-3894-64B8-CBBD-0E7FD53AC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9050" y="-19283"/>
            <a:ext cx="8299450" cy="103156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BC9F26-F42C-FB6D-66F7-7757FC8DF0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6850" y="-26732"/>
            <a:ext cx="8798860" cy="1032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13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1005205" y="452898"/>
            <a:ext cx="18093690" cy="1884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1005205" y="2638849"/>
            <a:ext cx="18093690" cy="7463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753969" lvl="0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507937" lvl="1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261906" lvl="2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3015874" lvl="3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769843" lvl="4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523811" lvl="5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5277780" lvl="6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6031748" lvl="7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785717" lvl="8" indent="-565476" algn="l">
              <a:spcBef>
                <a:spcPts val="5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005205" y="10482093"/>
            <a:ext cx="4690957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6868901" y="10482093"/>
            <a:ext cx="6366298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4407938" y="10482093"/>
            <a:ext cx="4690957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rtl="0"/>
            <a:fld id="{00000000-1234-1234-1234-123412341234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1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CAE5A-1D89-E793-F834-C507B8F68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458" y="3061522"/>
            <a:ext cx="16774358" cy="655142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latin typeface="Gill Sans MT" panose="020B0502020104020203" pitchFamily="34" charset="77"/>
              </a:defRPr>
            </a:lvl1pPr>
            <a:lvl2pPr>
              <a:defRPr baseline="0">
                <a:solidFill>
                  <a:schemeClr val="tx2"/>
                </a:solidFill>
                <a:latin typeface="Gill Sans MT" panose="020B0502020104020203" pitchFamily="34" charset="77"/>
              </a:defRPr>
            </a:lvl2pPr>
            <a:lvl3pPr>
              <a:defRPr baseline="0">
                <a:solidFill>
                  <a:schemeClr val="tx2"/>
                </a:solidFill>
                <a:latin typeface="Gill Sans MT" panose="020B0502020104020203" pitchFamily="34" charset="77"/>
              </a:defRPr>
            </a:lvl3pPr>
            <a:lvl4pPr>
              <a:defRPr baseline="0">
                <a:solidFill>
                  <a:schemeClr val="tx2"/>
                </a:solidFill>
                <a:latin typeface="Gill Sans MT" panose="020B0502020104020203" pitchFamily="34" charset="77"/>
              </a:defRPr>
            </a:lvl4pPr>
            <a:lvl5pPr>
              <a:defRPr baseline="0">
                <a:solidFill>
                  <a:schemeClr val="tx2"/>
                </a:solidFill>
                <a:latin typeface="Gill Sans MT" panose="020B050202010402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8074EA3-D20C-472A-8C04-86666DEEB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6248" y="345564"/>
            <a:ext cx="14418409" cy="879616"/>
          </a:xfrm>
        </p:spPr>
        <p:txBody>
          <a:bodyPr/>
          <a:lstStyle>
            <a:lvl1pPr marL="0" indent="0">
              <a:buNone/>
              <a:defRPr sz="5936">
                <a:solidFill>
                  <a:schemeClr val="bg1"/>
                </a:solidFill>
                <a:latin typeface="Rockwell" panose="02060603020205020403" pitchFamily="18" charset="0"/>
              </a:defRPr>
            </a:lvl1pPr>
            <a:lvl2pPr marL="753923" indent="0">
              <a:buNone/>
              <a:defRPr sz="5936">
                <a:solidFill>
                  <a:schemeClr val="bg1"/>
                </a:solidFill>
                <a:latin typeface="Rockwell" panose="02060603020205020403" pitchFamily="18" charset="0"/>
              </a:defRPr>
            </a:lvl2pPr>
            <a:lvl3pPr marL="1507846" indent="0">
              <a:buNone/>
              <a:defRPr sz="5936">
                <a:solidFill>
                  <a:schemeClr val="bg1"/>
                </a:solidFill>
                <a:latin typeface="Rockwell" panose="02060603020205020403" pitchFamily="18" charset="0"/>
              </a:defRPr>
            </a:lvl3pPr>
            <a:lvl4pPr marL="2261768" indent="0">
              <a:buNone/>
              <a:defRPr sz="5936">
                <a:solidFill>
                  <a:schemeClr val="bg1"/>
                </a:solidFill>
                <a:latin typeface="Rockwell" panose="02060603020205020403" pitchFamily="18" charset="0"/>
              </a:defRPr>
            </a:lvl4pPr>
            <a:lvl5pPr marL="3015691" indent="0">
              <a:buNone/>
              <a:defRPr sz="5936">
                <a:solidFill>
                  <a:schemeClr val="bg1"/>
                </a:solidFill>
                <a:latin typeface="Rockwell" panose="02060603020205020403" pitchFamily="18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9872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Operatio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B6AA7E2-A56A-9A87-50C0-01957E0890B7}"/>
              </a:ext>
            </a:extLst>
          </p:cNvPr>
          <p:cNvSpPr txBox="1"/>
          <p:nvPr userDrawn="1"/>
        </p:nvSpPr>
        <p:spPr>
          <a:xfrm>
            <a:off x="984250" y="3902075"/>
            <a:ext cx="8011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EA19A4-85A6-3C45-59B0-2D12DFDEFC70}"/>
              </a:ext>
            </a:extLst>
          </p:cNvPr>
          <p:cNvSpPr txBox="1"/>
          <p:nvPr userDrawn="1"/>
        </p:nvSpPr>
        <p:spPr>
          <a:xfrm>
            <a:off x="984250" y="6416675"/>
            <a:ext cx="763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8F072-C733-55E6-8BC2-5D450DAF27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0"/>
            <a:ext cx="20100925" cy="1042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Eligibilit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A5B495-9020-57A2-A5EC-4A6085E67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045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3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Pharmacy)'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C0B514-C5E1-CBEB-26D8-4D6589544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044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7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Strateg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B6AA7E2-A56A-9A87-50C0-01957E0890B7}"/>
              </a:ext>
            </a:extLst>
          </p:cNvPr>
          <p:cNvSpPr txBox="1"/>
          <p:nvPr userDrawn="1"/>
        </p:nvSpPr>
        <p:spPr>
          <a:xfrm>
            <a:off x="984250" y="3902075"/>
            <a:ext cx="8011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EA19A4-85A6-3C45-59B0-2D12DFDEFC70}"/>
              </a:ext>
            </a:extLst>
          </p:cNvPr>
          <p:cNvSpPr txBox="1"/>
          <p:nvPr userDrawn="1"/>
        </p:nvSpPr>
        <p:spPr>
          <a:xfrm>
            <a:off x="984250" y="6416675"/>
            <a:ext cx="763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D4712A-FAE0-F44C-6C98-1701262226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046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49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Finance / RC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3EA19A4-85A6-3C45-59B0-2D12DFDEFC70}"/>
              </a:ext>
            </a:extLst>
          </p:cNvPr>
          <p:cNvSpPr txBox="1"/>
          <p:nvPr userDrawn="1"/>
        </p:nvSpPr>
        <p:spPr>
          <a:xfrm>
            <a:off x="984250" y="6416675"/>
            <a:ext cx="763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E72B67-AB69-3C37-67B8-376BDF53DB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104100" cy="1045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Data Analytic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3EA19A4-85A6-3C45-59B0-2D12DFDEFC70}"/>
              </a:ext>
            </a:extLst>
          </p:cNvPr>
          <p:cNvSpPr txBox="1"/>
          <p:nvPr userDrawn="1"/>
        </p:nvSpPr>
        <p:spPr>
          <a:xfrm>
            <a:off x="984250" y="6416675"/>
            <a:ext cx="763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965053-E008-E98E-29DE-E473698F25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8761"/>
            <a:ext cx="20104100" cy="1047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3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Qualit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D70665-C422-F0AA-36BF-307FCF54AD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21"/>
            <a:ext cx="20104100" cy="1038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7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 userDrawn="1"/>
        </p:nvSpPr>
        <p:spPr>
          <a:xfrm>
            <a:off x="0" y="0"/>
            <a:ext cx="20104100" cy="10638790"/>
          </a:xfrm>
          <a:custGeom>
            <a:avLst/>
            <a:gdLst/>
            <a:ahLst/>
            <a:cxnLst/>
            <a:rect l="l" t="t" r="r" b="b"/>
            <a:pathLst>
              <a:path w="20104100" h="10638790">
                <a:moveTo>
                  <a:pt x="0" y="10638419"/>
                </a:moveTo>
                <a:lnTo>
                  <a:pt x="20104099" y="10638419"/>
                </a:lnTo>
                <a:lnTo>
                  <a:pt x="20104099" y="0"/>
                </a:lnTo>
                <a:lnTo>
                  <a:pt x="0" y="0"/>
                </a:lnTo>
                <a:lnTo>
                  <a:pt x="0" y="10638419"/>
                </a:lnTo>
                <a:close/>
              </a:path>
            </a:pathLst>
          </a:custGeom>
          <a:solidFill>
            <a:srgbClr val="F6E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F63843-B812-0364-BE15-70056CF21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713" y="10581283"/>
            <a:ext cx="4522787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B79FD-BB33-4309-AA2F-CEE59F0D73B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2F0071C-60DA-095F-65B7-95757955E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563" y="10581283"/>
            <a:ext cx="6784975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113E255-2FB1-378B-A6DE-6C2ACAF66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600" y="10581283"/>
            <a:ext cx="4522788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50BBE5-3FF3-4148-896A-E84E35267FC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A8FFA6A5-F54A-553E-4790-AAE3ACECAE6E}"/>
              </a:ext>
            </a:extLst>
          </p:cNvPr>
          <p:cNvSpPr/>
          <p:nvPr userDrawn="1"/>
        </p:nvSpPr>
        <p:spPr>
          <a:xfrm>
            <a:off x="-1" y="10417131"/>
            <a:ext cx="20104100" cy="929966"/>
          </a:xfrm>
          <a:custGeom>
            <a:avLst/>
            <a:gdLst/>
            <a:ahLst/>
            <a:cxnLst/>
            <a:rect l="l" t="t" r="r" b="b"/>
            <a:pathLst>
              <a:path w="20104100" h="670559">
                <a:moveTo>
                  <a:pt x="20104099" y="0"/>
                </a:moveTo>
                <a:lnTo>
                  <a:pt x="0" y="0"/>
                </a:lnTo>
                <a:lnTo>
                  <a:pt x="0" y="670136"/>
                </a:lnTo>
                <a:lnTo>
                  <a:pt x="20104099" y="67013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E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ED41D8-C16C-8071-F189-715A4FF58025}"/>
              </a:ext>
            </a:extLst>
          </p:cNvPr>
          <p:cNvSpPr txBox="1"/>
          <p:nvPr/>
        </p:nvSpPr>
        <p:spPr>
          <a:xfrm>
            <a:off x="1009944" y="10651281"/>
            <a:ext cx="3448379" cy="461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Legacy Community Health</a:t>
            </a:r>
          </a:p>
        </p:txBody>
      </p:sp>
      <p:pic>
        <p:nvPicPr>
          <p:cNvPr id="13" name="object 8">
            <a:extLst>
              <a:ext uri="{FF2B5EF4-FFF2-40B4-BE49-F238E27FC236}">
                <a16:creationId xmlns:a16="http://schemas.microsoft.com/office/drawing/2014/main" id="{0E82E84D-E96A-247D-6510-F3D0EFA69F6B}"/>
              </a:ext>
            </a:extLst>
          </p:cNvPr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28313" y="10644153"/>
            <a:ext cx="431651" cy="4759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DF3578-E6FD-DDEA-01CF-D4FFA4B275FC}"/>
              </a:ext>
            </a:extLst>
          </p:cNvPr>
          <p:cNvSpPr txBox="1"/>
          <p:nvPr userDrawn="1"/>
        </p:nvSpPr>
        <p:spPr>
          <a:xfrm>
            <a:off x="15653531" y="10651282"/>
            <a:ext cx="4022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Health Navigation Department</a:t>
            </a:r>
          </a:p>
        </p:txBody>
      </p:sp>
    </p:spTree>
    <p:extLst>
      <p:ext uri="{BB962C8B-B14F-4D97-AF65-F5344CB8AC3E}">
        <p14:creationId xmlns:p14="http://schemas.microsoft.com/office/powerpoint/2010/main" val="252164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7" r:id="rId2"/>
    <p:sldLayoutId id="2147483698" r:id="rId3"/>
    <p:sldLayoutId id="2147483701" r:id="rId4"/>
    <p:sldLayoutId id="2147483702" r:id="rId5"/>
    <p:sldLayoutId id="2147483704" r:id="rId6"/>
    <p:sldLayoutId id="2147483699" r:id="rId7"/>
    <p:sldLayoutId id="2147483700" r:id="rId8"/>
    <p:sldLayoutId id="2147483703" r:id="rId9"/>
    <p:sldLayoutId id="2147483732" r:id="rId10"/>
    <p:sldLayoutId id="2147483680" r:id="rId11"/>
    <p:sldLayoutId id="2147483722" r:id="rId12"/>
    <p:sldLayoutId id="2147483724" r:id="rId13"/>
    <p:sldLayoutId id="2147483725" r:id="rId14"/>
    <p:sldLayoutId id="2147483683" r:id="rId15"/>
    <p:sldLayoutId id="2147483730" r:id="rId16"/>
    <p:sldLayoutId id="2147483731" r:id="rId17"/>
    <p:sldLayoutId id="2147483684" r:id="rId18"/>
    <p:sldLayoutId id="2147483726" r:id="rId19"/>
    <p:sldLayoutId id="2147483727" r:id="rId20"/>
    <p:sldLayoutId id="2147483728" r:id="rId21"/>
    <p:sldLayoutId id="2147483729" r:id="rId22"/>
    <p:sldLayoutId id="2147483733" r:id="rId23"/>
    <p:sldLayoutId id="2147483734" r:id="rId2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pridetvlatam.cl/prep-en-chile-guia-completa-para-acceder-gratis-hoy/" TargetMode="Externa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4D0885-3B23-FB5D-282C-58EB09C8B5DB}"/>
              </a:ext>
            </a:extLst>
          </p:cNvPr>
          <p:cNvSpPr txBox="1"/>
          <p:nvPr/>
        </p:nvSpPr>
        <p:spPr>
          <a:xfrm>
            <a:off x="374649" y="4374897"/>
            <a:ext cx="9895263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defRPr/>
            </a:pPr>
            <a:r>
              <a:rPr kumimoji="0" lang="en-US" sz="7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/>
              </a:rPr>
              <a:t>Gender Care at Legacy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05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BDFEF2C-31B0-E54F-8E61-DB99FB730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445464-FE06-9F67-C16C-3CB3AB185ED7}"/>
              </a:ext>
            </a:extLst>
          </p:cNvPr>
          <p:cNvSpPr txBox="1"/>
          <p:nvPr/>
        </p:nvSpPr>
        <p:spPr>
          <a:xfrm>
            <a:off x="8012068" y="4435475"/>
            <a:ext cx="40799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>
                <a:ln>
                  <a:noFill/>
                </a:ln>
                <a:solidFill>
                  <a:srgbClr val="FCFBFA"/>
                </a:solidFill>
                <a:effectLst/>
                <a:uLnTx/>
                <a:uFillTx/>
                <a:latin typeface="Rockwell" panose="02060603020205020403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821521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38EA1BB-514C-516E-A9CE-C439BA02F85E}"/>
              </a:ext>
            </a:extLst>
          </p:cNvPr>
          <p:cNvSpPr/>
          <p:nvPr/>
        </p:nvSpPr>
        <p:spPr>
          <a:xfrm>
            <a:off x="1327039" y="2894024"/>
            <a:ext cx="8506437" cy="666282"/>
          </a:xfrm>
          <a:prstGeom prst="roundRect">
            <a:avLst>
              <a:gd name="adj" fmla="val 9229"/>
            </a:avLst>
          </a:prstGeom>
          <a:solidFill>
            <a:srgbClr val="C8E9E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l">
              <a:defRPr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Introduction</a:t>
            </a:r>
            <a:endParaRPr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D7A0FA2-8D67-17AC-A690-7C0480DBE23A}"/>
              </a:ext>
            </a:extLst>
          </p:cNvPr>
          <p:cNvSpPr/>
          <p:nvPr/>
        </p:nvSpPr>
        <p:spPr>
          <a:xfrm>
            <a:off x="1327039" y="4519099"/>
            <a:ext cx="8506437" cy="666282"/>
          </a:xfrm>
          <a:prstGeom prst="roundRect">
            <a:avLst>
              <a:gd name="adj" fmla="val 9229"/>
            </a:avLst>
          </a:prstGeom>
          <a:solidFill>
            <a:srgbClr val="C8E9E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l">
              <a:defRPr/>
            </a:pPr>
            <a:r>
              <a:rPr lang="en-US" sz="3200" dirty="0">
                <a:solidFill>
                  <a:srgbClr val="000000"/>
                </a:solidFill>
                <a:latin typeface="+mj-lt"/>
                <a:ea typeface="Calibri"/>
                <a:cs typeface="Calibri"/>
              </a:rPr>
              <a:t>Financial</a:t>
            </a:r>
            <a:r>
              <a:rPr lang="en-US" sz="3200" dirty="0">
                <a:solidFill>
                  <a:srgbClr val="000000"/>
                </a:solidFill>
                <a:ea typeface="Calibri"/>
                <a:cs typeface="Calibri"/>
              </a:rPr>
              <a:t> Considerations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3A0518A6-9FA9-A5E2-A4F7-77877F18A2EC}"/>
              </a:ext>
            </a:extLst>
          </p:cNvPr>
          <p:cNvSpPr/>
          <p:nvPr/>
        </p:nvSpPr>
        <p:spPr>
          <a:xfrm>
            <a:off x="1327039" y="6197927"/>
            <a:ext cx="8506437" cy="666282"/>
          </a:xfrm>
          <a:prstGeom prst="roundRect">
            <a:avLst>
              <a:gd name="adj" fmla="val 9229"/>
            </a:avLst>
          </a:prstGeom>
          <a:solidFill>
            <a:srgbClr val="C8E9E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l">
              <a:defRPr/>
            </a:pPr>
            <a:r>
              <a:rPr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Additional Services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01087D9-3809-04F9-7760-AC4624B161F4}"/>
              </a:ext>
            </a:extLst>
          </p:cNvPr>
          <p:cNvSpPr/>
          <p:nvPr/>
        </p:nvSpPr>
        <p:spPr>
          <a:xfrm>
            <a:off x="1327039" y="5358513"/>
            <a:ext cx="8506437" cy="666282"/>
          </a:xfrm>
          <a:prstGeom prst="roundRect">
            <a:avLst>
              <a:gd name="adj" fmla="val 9229"/>
            </a:avLst>
          </a:prstGeom>
          <a:solidFill>
            <a:srgbClr val="C8E9E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l">
              <a:defRPr/>
            </a:pPr>
            <a:r>
              <a:rPr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What to Expect at Your First Visit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2368B8-9127-4F40-D29E-9FCFC4E85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1"/>
                </a:solidFill>
              </a:rPr>
              <a:t>AGENDA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79222B-EA53-6C24-45F2-161C611D4C8E}"/>
              </a:ext>
            </a:extLst>
          </p:cNvPr>
          <p:cNvGrpSpPr/>
          <p:nvPr/>
        </p:nvGrpSpPr>
        <p:grpSpPr>
          <a:xfrm>
            <a:off x="10598048" y="3183219"/>
            <a:ext cx="7943386" cy="6563116"/>
            <a:chOff x="5910765" y="-1079500"/>
            <a:chExt cx="10173473" cy="9290050"/>
          </a:xfrm>
          <a:blipFill>
            <a:blip r:embed="rId2"/>
            <a:stretch>
              <a:fillRect/>
            </a:stretch>
          </a:blipFill>
        </p:grpSpPr>
        <p:sp>
          <p:nvSpPr>
            <p:cNvPr id="7" name="Rectangle: Diagonal Corners Snipped 6">
              <a:extLst>
                <a:ext uri="{FF2B5EF4-FFF2-40B4-BE49-F238E27FC236}">
                  <a16:creationId xmlns:a16="http://schemas.microsoft.com/office/drawing/2014/main" id="{3860FFA2-3AF8-E8AB-F370-27980D697C29}"/>
                </a:ext>
              </a:extLst>
            </p:cNvPr>
            <p:cNvSpPr/>
            <p:nvPr/>
          </p:nvSpPr>
          <p:spPr>
            <a:xfrm>
              <a:off x="5910765" y="-1714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" name="Rectangle: Diagonal Corners Snipped 8">
              <a:extLst>
                <a:ext uri="{FF2B5EF4-FFF2-40B4-BE49-F238E27FC236}">
                  <a16:creationId xmlns:a16="http://schemas.microsoft.com/office/drawing/2014/main" id="{CDAC4E34-3580-770D-A24A-AEB26FE50EBF}"/>
                </a:ext>
              </a:extLst>
            </p:cNvPr>
            <p:cNvSpPr/>
            <p:nvPr/>
          </p:nvSpPr>
          <p:spPr>
            <a:xfrm>
              <a:off x="6867830" y="-10795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Rectangle: Diagonal Corners Snipped 9">
              <a:extLst>
                <a:ext uri="{FF2B5EF4-FFF2-40B4-BE49-F238E27FC236}">
                  <a16:creationId xmlns:a16="http://schemas.microsoft.com/office/drawing/2014/main" id="{A2150F32-2D63-9E1A-EEE3-3C604BF7EC7C}"/>
                </a:ext>
              </a:extLst>
            </p:cNvPr>
            <p:cNvSpPr/>
            <p:nvPr/>
          </p:nvSpPr>
          <p:spPr>
            <a:xfrm>
              <a:off x="8727875" y="-1460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1" name="Rectangle: Diagonal Corners Snipped 10">
              <a:extLst>
                <a:ext uri="{FF2B5EF4-FFF2-40B4-BE49-F238E27FC236}">
                  <a16:creationId xmlns:a16="http://schemas.microsoft.com/office/drawing/2014/main" id="{DC5335DE-2425-A313-DEEB-0E628445F87E}"/>
                </a:ext>
              </a:extLst>
            </p:cNvPr>
            <p:cNvSpPr/>
            <p:nvPr/>
          </p:nvSpPr>
          <p:spPr>
            <a:xfrm>
              <a:off x="9663095" y="-10795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2" name="Rectangle: Diagonal Corners Snipped 11">
              <a:extLst>
                <a:ext uri="{FF2B5EF4-FFF2-40B4-BE49-F238E27FC236}">
                  <a16:creationId xmlns:a16="http://schemas.microsoft.com/office/drawing/2014/main" id="{A9072533-ACDD-ED45-7C23-F34B086709BB}"/>
                </a:ext>
              </a:extLst>
            </p:cNvPr>
            <p:cNvSpPr/>
            <p:nvPr/>
          </p:nvSpPr>
          <p:spPr>
            <a:xfrm>
              <a:off x="11522648" y="-1460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3" name="Rectangle: Diagonal Corners Snipped 12">
              <a:extLst>
                <a:ext uri="{FF2B5EF4-FFF2-40B4-BE49-F238E27FC236}">
                  <a16:creationId xmlns:a16="http://schemas.microsoft.com/office/drawing/2014/main" id="{D94032C9-ED81-937E-5AED-8DDA62A4C981}"/>
                </a:ext>
              </a:extLst>
            </p:cNvPr>
            <p:cNvSpPr/>
            <p:nvPr/>
          </p:nvSpPr>
          <p:spPr>
            <a:xfrm>
              <a:off x="6797475" y="16954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" name="Rectangle: Diagonal Corners Snipped 13">
              <a:extLst>
                <a:ext uri="{FF2B5EF4-FFF2-40B4-BE49-F238E27FC236}">
                  <a16:creationId xmlns:a16="http://schemas.microsoft.com/office/drawing/2014/main" id="{AB5BBE5B-0B0E-C453-03A5-6E3DBC23CEF6}"/>
                </a:ext>
              </a:extLst>
            </p:cNvPr>
            <p:cNvSpPr/>
            <p:nvPr/>
          </p:nvSpPr>
          <p:spPr>
            <a:xfrm>
              <a:off x="7754540" y="7874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5" name="Rectangle: Diagonal Corners Snipped 14">
              <a:extLst>
                <a:ext uri="{FF2B5EF4-FFF2-40B4-BE49-F238E27FC236}">
                  <a16:creationId xmlns:a16="http://schemas.microsoft.com/office/drawing/2014/main" id="{DA1B916D-5C2E-6D84-E3F4-84B2828FDAC2}"/>
                </a:ext>
              </a:extLst>
            </p:cNvPr>
            <p:cNvSpPr/>
            <p:nvPr/>
          </p:nvSpPr>
          <p:spPr>
            <a:xfrm>
              <a:off x="9629575" y="17208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" name="Rectangle: Diagonal Corners Snipped 15">
              <a:extLst>
                <a:ext uri="{FF2B5EF4-FFF2-40B4-BE49-F238E27FC236}">
                  <a16:creationId xmlns:a16="http://schemas.microsoft.com/office/drawing/2014/main" id="{FD23179B-7493-41E5-FC6A-561A15FF9511}"/>
                </a:ext>
              </a:extLst>
            </p:cNvPr>
            <p:cNvSpPr/>
            <p:nvPr/>
          </p:nvSpPr>
          <p:spPr>
            <a:xfrm>
              <a:off x="10594775" y="7874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" name="Rectangle: Diagonal Corners Snipped 16">
              <a:extLst>
                <a:ext uri="{FF2B5EF4-FFF2-40B4-BE49-F238E27FC236}">
                  <a16:creationId xmlns:a16="http://schemas.microsoft.com/office/drawing/2014/main" id="{E03D3CE5-174C-6B52-EA82-9853BA954601}"/>
                </a:ext>
              </a:extLst>
            </p:cNvPr>
            <p:cNvSpPr/>
            <p:nvPr/>
          </p:nvSpPr>
          <p:spPr>
            <a:xfrm>
              <a:off x="12439338" y="171044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8" name="Rectangle: Diagonal Corners Snipped 17">
              <a:extLst>
                <a:ext uri="{FF2B5EF4-FFF2-40B4-BE49-F238E27FC236}">
                  <a16:creationId xmlns:a16="http://schemas.microsoft.com/office/drawing/2014/main" id="{29712D86-6E71-022F-4910-D011C03C1872}"/>
                </a:ext>
              </a:extLst>
            </p:cNvPr>
            <p:cNvSpPr/>
            <p:nvPr/>
          </p:nvSpPr>
          <p:spPr>
            <a:xfrm>
              <a:off x="7711875" y="35623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Rectangle: Diagonal Corners Snipped 18">
              <a:extLst>
                <a:ext uri="{FF2B5EF4-FFF2-40B4-BE49-F238E27FC236}">
                  <a16:creationId xmlns:a16="http://schemas.microsoft.com/office/drawing/2014/main" id="{FBB1CCD1-39BD-48F8-B935-E7F1B4D49F9C}"/>
                </a:ext>
              </a:extLst>
            </p:cNvPr>
            <p:cNvSpPr/>
            <p:nvPr/>
          </p:nvSpPr>
          <p:spPr>
            <a:xfrm>
              <a:off x="8668940" y="26543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Rectangle: Diagonal Corners Snipped 19">
              <a:extLst>
                <a:ext uri="{FF2B5EF4-FFF2-40B4-BE49-F238E27FC236}">
                  <a16:creationId xmlns:a16="http://schemas.microsoft.com/office/drawing/2014/main" id="{F63ACB29-AC5F-322F-29DA-C8ED39437BFF}"/>
                </a:ext>
              </a:extLst>
            </p:cNvPr>
            <p:cNvSpPr/>
            <p:nvPr/>
          </p:nvSpPr>
          <p:spPr>
            <a:xfrm>
              <a:off x="10543975" y="35877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Rectangle: Diagonal Corners Snipped 20">
              <a:extLst>
                <a:ext uri="{FF2B5EF4-FFF2-40B4-BE49-F238E27FC236}">
                  <a16:creationId xmlns:a16="http://schemas.microsoft.com/office/drawing/2014/main" id="{40BB7ED8-3416-E451-26BD-E5A232649C70}"/>
                </a:ext>
              </a:extLst>
            </p:cNvPr>
            <p:cNvSpPr/>
            <p:nvPr/>
          </p:nvSpPr>
          <p:spPr>
            <a:xfrm>
              <a:off x="11479195" y="26543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" name="Rectangle: Diagonal Corners Snipped 21">
              <a:extLst>
                <a:ext uri="{FF2B5EF4-FFF2-40B4-BE49-F238E27FC236}">
                  <a16:creationId xmlns:a16="http://schemas.microsoft.com/office/drawing/2014/main" id="{5B492D16-57BA-CD9E-9F2B-B01250A057B4}"/>
                </a:ext>
              </a:extLst>
            </p:cNvPr>
            <p:cNvSpPr/>
            <p:nvPr/>
          </p:nvSpPr>
          <p:spPr>
            <a:xfrm>
              <a:off x="13353738" y="357276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5" name="Rectangle: Diagonal Corners Snipped 24">
              <a:extLst>
                <a:ext uri="{FF2B5EF4-FFF2-40B4-BE49-F238E27FC236}">
                  <a16:creationId xmlns:a16="http://schemas.microsoft.com/office/drawing/2014/main" id="{ED78D631-9C55-CCBC-1BC6-D8CD7B6A3D03}"/>
                </a:ext>
              </a:extLst>
            </p:cNvPr>
            <p:cNvSpPr/>
            <p:nvPr/>
          </p:nvSpPr>
          <p:spPr>
            <a:xfrm>
              <a:off x="8643555" y="54292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6" name="Rectangle: Diagonal Corners Snipped 25">
              <a:extLst>
                <a:ext uri="{FF2B5EF4-FFF2-40B4-BE49-F238E27FC236}">
                  <a16:creationId xmlns:a16="http://schemas.microsoft.com/office/drawing/2014/main" id="{97957184-8C24-7861-650C-E9FC68B672B9}"/>
                </a:ext>
              </a:extLst>
            </p:cNvPr>
            <p:cNvSpPr/>
            <p:nvPr/>
          </p:nvSpPr>
          <p:spPr>
            <a:xfrm>
              <a:off x="9570640" y="45212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7" name="Rectangle: Diagonal Corners Snipped 26">
              <a:extLst>
                <a:ext uri="{FF2B5EF4-FFF2-40B4-BE49-F238E27FC236}">
                  <a16:creationId xmlns:a16="http://schemas.microsoft.com/office/drawing/2014/main" id="{D6A8E1F7-7735-4F20-7808-CE213AECAC29}"/>
                </a:ext>
              </a:extLst>
            </p:cNvPr>
            <p:cNvSpPr/>
            <p:nvPr/>
          </p:nvSpPr>
          <p:spPr>
            <a:xfrm>
              <a:off x="11445675" y="543966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8" name="Rectangle: Diagonal Corners Snipped 27">
              <a:extLst>
                <a:ext uri="{FF2B5EF4-FFF2-40B4-BE49-F238E27FC236}">
                  <a16:creationId xmlns:a16="http://schemas.microsoft.com/office/drawing/2014/main" id="{9D5851A2-3FC5-2589-9740-6F6F4F05D3CB}"/>
                </a:ext>
              </a:extLst>
            </p:cNvPr>
            <p:cNvSpPr/>
            <p:nvPr/>
          </p:nvSpPr>
          <p:spPr>
            <a:xfrm>
              <a:off x="12410875" y="452120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9" name="Rectangle: Diagonal Corners Snipped 28">
              <a:extLst>
                <a:ext uri="{FF2B5EF4-FFF2-40B4-BE49-F238E27FC236}">
                  <a16:creationId xmlns:a16="http://schemas.microsoft.com/office/drawing/2014/main" id="{BE41B35C-0E3A-38BA-1E71-E86F82DB0A75}"/>
                </a:ext>
              </a:extLst>
            </p:cNvPr>
            <p:cNvSpPr/>
            <p:nvPr/>
          </p:nvSpPr>
          <p:spPr>
            <a:xfrm>
              <a:off x="14255438" y="541426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0" name="Rectangle: Diagonal Corners Snipped 29">
              <a:extLst>
                <a:ext uri="{FF2B5EF4-FFF2-40B4-BE49-F238E27FC236}">
                  <a16:creationId xmlns:a16="http://schemas.microsoft.com/office/drawing/2014/main" id="{15E265CF-73D5-88A4-8538-539CCEA147BB}"/>
                </a:ext>
              </a:extLst>
            </p:cNvPr>
            <p:cNvSpPr/>
            <p:nvPr/>
          </p:nvSpPr>
          <p:spPr>
            <a:xfrm>
              <a:off x="10515020" y="6381750"/>
              <a:ext cx="1828800" cy="1828800"/>
            </a:xfrm>
            <a:prstGeom prst="snip2DiagRect">
              <a:avLst>
                <a:gd name="adj1" fmla="val 0"/>
                <a:gd name="adj2" fmla="val 5000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3E6C25-40B5-91A3-4B1A-D4843D023D7F}"/>
              </a:ext>
            </a:extLst>
          </p:cNvPr>
          <p:cNvSpPr/>
          <p:nvPr/>
        </p:nvSpPr>
        <p:spPr>
          <a:xfrm>
            <a:off x="1367409" y="7015733"/>
            <a:ext cx="8506437" cy="666282"/>
          </a:xfrm>
          <a:prstGeom prst="roundRect">
            <a:avLst>
              <a:gd name="adj" fmla="val 9229"/>
            </a:avLst>
          </a:prstGeom>
          <a:solidFill>
            <a:srgbClr val="C8E9E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l">
              <a:defRPr/>
            </a:pPr>
            <a:r>
              <a:rPr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Q &amp; 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867B7F-C7C7-D624-4FDB-6F5A5E8A7F69}"/>
              </a:ext>
            </a:extLst>
          </p:cNvPr>
          <p:cNvSpPr/>
          <p:nvPr/>
        </p:nvSpPr>
        <p:spPr>
          <a:xfrm>
            <a:off x="1326322" y="3701607"/>
            <a:ext cx="8506437" cy="666282"/>
          </a:xfrm>
          <a:prstGeom prst="roundRect">
            <a:avLst>
              <a:gd name="adj" fmla="val 9229"/>
            </a:avLst>
          </a:prstGeom>
          <a:solidFill>
            <a:srgbClr val="C8E9E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l">
              <a:defRPr/>
            </a:pPr>
            <a:r>
              <a:rPr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How to Get Started</a:t>
            </a:r>
          </a:p>
        </p:txBody>
      </p:sp>
    </p:spTree>
    <p:extLst>
      <p:ext uri="{BB962C8B-B14F-4D97-AF65-F5344CB8AC3E}">
        <p14:creationId xmlns:p14="http://schemas.microsoft.com/office/powerpoint/2010/main" val="3959031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2FB4A-CA3B-B7E5-D37D-25480A646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9C97D-104B-4E0D-5C4A-BE8B5197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/>
          <a:lstStyle/>
          <a:p>
            <a:r>
              <a:rPr lang="en-US" sz="4400">
                <a:solidFill>
                  <a:schemeClr val="bg1"/>
                </a:solidFill>
                <a:ea typeface="Calibri"/>
                <a:cs typeface="Calibri"/>
              </a:rPr>
              <a:t>Introduction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A04D47-4B8B-9F85-76A8-B25F49C217EC}"/>
              </a:ext>
            </a:extLst>
          </p:cNvPr>
          <p:cNvSpPr txBox="1"/>
          <p:nvPr/>
        </p:nvSpPr>
        <p:spPr>
          <a:xfrm>
            <a:off x="1287943" y="2698831"/>
            <a:ext cx="8203530" cy="61247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Get to know Birdie</a:t>
            </a:r>
            <a:r>
              <a:rPr lang="en-US" sz="3200" dirty="0"/>
              <a:t> </a:t>
            </a:r>
            <a:br>
              <a:rPr lang="en-US" sz="3200" dirty="0"/>
            </a:br>
            <a:endParaRPr lang="en-US" sz="3200" dirty="0"/>
          </a:p>
          <a:p>
            <a:pPr marL="571500" indent="-571500" algn="l">
              <a:buFont typeface="Arial"/>
              <a:buChar char="•"/>
            </a:pPr>
            <a:r>
              <a:rPr lang="en-US" sz="3200" dirty="0"/>
              <a:t>Grew up in Pasadena, TX.</a:t>
            </a:r>
          </a:p>
          <a:p>
            <a:pPr marL="571500" indent="-571500" algn="l">
              <a:buFont typeface="Arial"/>
              <a:buChar char="•"/>
            </a:pPr>
            <a:r>
              <a:rPr lang="en-US" sz="3200" dirty="0"/>
              <a:t>Graduated with a degree in Government </a:t>
            </a:r>
            <a:r>
              <a:rPr lang="en-US" sz="3200" dirty="0">
                <a:latin typeface="Calibri"/>
                <a:ea typeface="Calibri"/>
                <a:cs typeface="Calibri"/>
              </a:rPr>
              <a:t>from UT Austin</a:t>
            </a:r>
            <a:r>
              <a:rPr lang="en-US" sz="3200" dirty="0"/>
              <a:t>. Hook '</a:t>
            </a:r>
            <a:r>
              <a:rPr lang="en-US" sz="3200" dirty="0" err="1"/>
              <a:t>em</a:t>
            </a:r>
            <a:r>
              <a:rPr lang="en-US" sz="3200" dirty="0"/>
              <a:t>!</a:t>
            </a:r>
          </a:p>
          <a:p>
            <a:pPr marL="571500" indent="-571500" algn="l">
              <a:buFont typeface="Arial"/>
              <a:buChar char="•"/>
            </a:pPr>
            <a:r>
              <a:rPr lang="en-US" sz="3200" dirty="0"/>
              <a:t>Working in HIV Care &amp; Services </a:t>
            </a:r>
            <a:br>
              <a:rPr lang="en-US" sz="3200" dirty="0"/>
            </a:br>
            <a:r>
              <a:rPr lang="en-US" sz="3200" dirty="0"/>
              <a:t>since 2013.</a:t>
            </a:r>
          </a:p>
          <a:p>
            <a:pPr marL="571500" indent="-571500" algn="l">
              <a:buFont typeface="Arial"/>
              <a:buChar char="•"/>
            </a:pPr>
            <a:r>
              <a:rPr lang="en-US" sz="3200" dirty="0"/>
              <a:t>Been with Legacy since 2022.</a:t>
            </a:r>
          </a:p>
          <a:p>
            <a:pPr marL="571500" indent="-571500" algn="l">
              <a:buFont typeface="Arial"/>
              <a:buChar char="•"/>
            </a:pPr>
            <a:r>
              <a:rPr lang="en-US" sz="3200" dirty="0"/>
              <a:t>Currently serving as a Supervisor in Health Navigation.</a:t>
            </a:r>
          </a:p>
          <a:p>
            <a:pPr marL="571500" indent="-571500" algn="l">
              <a:buFont typeface="Arial"/>
              <a:buChar char="•"/>
            </a:pPr>
            <a:r>
              <a:rPr lang="en-US" sz="3200" dirty="0"/>
              <a:t>Cat mom to Missy.</a:t>
            </a:r>
          </a:p>
          <a:p>
            <a:pPr marL="571500" indent="-571500" algn="l">
              <a:buFont typeface="Arial"/>
              <a:buChar char="•"/>
            </a:pPr>
            <a:r>
              <a:rPr lang="en-US" sz="3200" dirty="0"/>
              <a:t>I play Magic: the Gathering!</a:t>
            </a:r>
          </a:p>
        </p:txBody>
      </p:sp>
      <p:pic>
        <p:nvPicPr>
          <p:cNvPr id="3" name="Picture 2" descr="A cat sitting on a window sill&#10;&#10;AI-generated content may be incorrect.">
            <a:extLst>
              <a:ext uri="{FF2B5EF4-FFF2-40B4-BE49-F238E27FC236}">
                <a16:creationId xmlns:a16="http://schemas.microsoft.com/office/drawing/2014/main" id="{BA693C6D-BA68-251A-49F3-55C7B4376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378" y="3317543"/>
            <a:ext cx="3572351" cy="4761131"/>
          </a:xfrm>
          <a:prstGeom prst="rect">
            <a:avLst/>
          </a:prstGeom>
        </p:spPr>
      </p:pic>
      <p:pic>
        <p:nvPicPr>
          <p:cNvPr id="4" name="Picture 3" descr="A person smiling for a selfie&#10;&#10;AI-generated content may be incorrect.">
            <a:extLst>
              <a:ext uri="{FF2B5EF4-FFF2-40B4-BE49-F238E27FC236}">
                <a16:creationId xmlns:a16="http://schemas.microsoft.com/office/drawing/2014/main" id="{0E5259B1-D061-12C0-9F94-C0042D854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2424" y="3281522"/>
            <a:ext cx="3658973" cy="47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223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02;p21" descr="A purpl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7ADF55C5-DDE4-6354-A3A5-AB05926A3F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989" y="846842"/>
            <a:ext cx="20104100" cy="175923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5" name="Google Shape;204;p21">
            <a:extLst>
              <a:ext uri="{FF2B5EF4-FFF2-40B4-BE49-F238E27FC236}">
                <a16:creationId xmlns:a16="http://schemas.microsoft.com/office/drawing/2014/main" id="{22540E2E-DE3B-D20D-775F-483FFF75C078}"/>
              </a:ext>
            </a:extLst>
          </p:cNvPr>
          <p:cNvSpPr txBox="1"/>
          <p:nvPr/>
        </p:nvSpPr>
        <p:spPr>
          <a:xfrm>
            <a:off x="2712691" y="824815"/>
            <a:ext cx="13159058" cy="132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algn="l" defTabSz="1507937" rtl="0">
              <a:buClr>
                <a:srgbClr val="000000"/>
              </a:buClr>
              <a:defRPr/>
            </a:pPr>
            <a:r>
              <a:rPr lang="en-US" sz="6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How to Get Started?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DEFB14-C9AB-A458-F820-39B09A602B30}"/>
              </a:ext>
            </a:extLst>
          </p:cNvPr>
          <p:cNvSpPr txBox="1"/>
          <p:nvPr/>
        </p:nvSpPr>
        <p:spPr>
          <a:xfrm>
            <a:off x="2712691" y="3115518"/>
            <a:ext cx="7005050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>
                <a:solidFill>
                  <a:srgbClr val="000000"/>
                </a:solidFill>
              </a:rPr>
              <a:t>Early Steps in Gender Care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Do some research.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Call our Health Navigation team to schedule appointments with a provider and/or Eligibility</a:t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>
                <a:solidFill>
                  <a:srgbClr val="000000"/>
                </a:solidFill>
              </a:rPr>
              <a:t>(832-548-5221)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Come with questions and notes.</a:t>
            </a:r>
          </a:p>
        </p:txBody>
      </p:sp>
      <p:pic>
        <p:nvPicPr>
          <p:cNvPr id="8" name="Picture 7" descr="Woman wearing headphones">
            <a:extLst>
              <a:ext uri="{FF2B5EF4-FFF2-40B4-BE49-F238E27FC236}">
                <a16:creationId xmlns:a16="http://schemas.microsoft.com/office/drawing/2014/main" id="{3A9E29E6-4C98-867A-EB20-55BB4470A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116" y="4065853"/>
            <a:ext cx="6047385" cy="403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4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9" name="Google Shape;199;p21"/>
          <p:cNvCxnSpPr/>
          <p:nvPr/>
        </p:nvCxnSpPr>
        <p:spPr>
          <a:xfrm>
            <a:off x="2512484" y="9801437"/>
            <a:ext cx="15079133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2" name="Google Shape;20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5147"/>
            <a:ext cx="20104100" cy="175923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204" name="Google Shape;204;p21"/>
          <p:cNvSpPr txBox="1"/>
          <p:nvPr/>
        </p:nvSpPr>
        <p:spPr>
          <a:xfrm>
            <a:off x="1475789" y="262306"/>
            <a:ext cx="10981037" cy="1370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algn="l" defTabSz="1507937" rtl="0">
              <a:buClr>
                <a:srgbClr val="000000"/>
              </a:buClr>
              <a:defRPr/>
            </a:pPr>
            <a:r>
              <a:rPr lang="en-US" sz="7916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Financial Considerations</a:t>
            </a:r>
            <a:endParaRPr sz="7916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A7D46B-831A-F189-112F-986039829375}"/>
              </a:ext>
            </a:extLst>
          </p:cNvPr>
          <p:cNvSpPr txBox="1"/>
          <p:nvPr/>
        </p:nvSpPr>
        <p:spPr>
          <a:xfrm>
            <a:off x="2392547" y="2715039"/>
            <a:ext cx="9348349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/>
              <a:t>Being an FQHC, we provide services to anyone regardless of ability to pay. </a:t>
            </a:r>
          </a:p>
          <a:p>
            <a:pPr algn="l"/>
            <a:endParaRPr lang="en-US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Insurance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Self-pay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Eligibility </a:t>
            </a:r>
            <a:br>
              <a:rPr lang="en-US" sz="3600" dirty="0"/>
            </a:br>
            <a:r>
              <a:rPr lang="en-US" sz="3600" dirty="0"/>
              <a:t>1) Applications for grants and programs patients might be able to use towards care </a:t>
            </a:r>
            <a:br>
              <a:rPr lang="en-US" sz="3600" dirty="0"/>
            </a:br>
            <a:r>
              <a:rPr lang="en-US" sz="3600" dirty="0"/>
              <a:t>2) Sliding Scale</a:t>
            </a:r>
          </a:p>
        </p:txBody>
      </p:sp>
      <p:pic>
        <p:nvPicPr>
          <p:cNvPr id="5" name="Picture 4" descr="Person using credit card">
            <a:extLst>
              <a:ext uri="{FF2B5EF4-FFF2-40B4-BE49-F238E27FC236}">
                <a16:creationId xmlns:a16="http://schemas.microsoft.com/office/drawing/2014/main" id="{55B59C15-BA8B-BA82-4C50-F5C3F526D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826" y="3474720"/>
            <a:ext cx="6536634" cy="4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91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1319"/>
            <a:ext cx="20104100" cy="175923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323" name="Google Shape;323;p29"/>
          <p:cNvSpPr txBox="1"/>
          <p:nvPr/>
        </p:nvSpPr>
        <p:spPr>
          <a:xfrm>
            <a:off x="2728677" y="240723"/>
            <a:ext cx="14746479" cy="132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algn="l" rtl="0"/>
            <a:r>
              <a:rPr lang="en-US" sz="79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to Expect at Your First Visit</a:t>
            </a:r>
            <a:endParaRPr sz="7916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9"/>
          <p:cNvSpPr txBox="1"/>
          <p:nvPr/>
        </p:nvSpPr>
        <p:spPr>
          <a:xfrm>
            <a:off x="2728677" y="3049352"/>
            <a:ext cx="8788370" cy="8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algn="l"/>
            <a:r>
              <a:rPr lang="en-US" sz="4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At your first visit, the following topics may be discussed: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Sexual &amp; reproductive health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Initial labs for hormone levels, STIs, etc.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Hormone Initiation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Additional Referrals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3" name="Picture 2" descr="Capsules and pills laid flat in symmetrical cross shape">
            <a:extLst>
              <a:ext uri="{FF2B5EF4-FFF2-40B4-BE49-F238E27FC236}">
                <a16:creationId xmlns:a16="http://schemas.microsoft.com/office/drawing/2014/main" id="{12E86728-EEE5-73F9-7B3F-6559980B75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094" y="3835736"/>
            <a:ext cx="6346668" cy="44879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9" name="Google Shape;349;p31"/>
          <p:cNvCxnSpPr/>
          <p:nvPr/>
        </p:nvCxnSpPr>
        <p:spPr>
          <a:xfrm>
            <a:off x="2512484" y="9801437"/>
            <a:ext cx="15079133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2" name="Google Shape;35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1319"/>
            <a:ext cx="20104100" cy="175923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354" name="Google Shape;354;p31"/>
          <p:cNvSpPr txBox="1"/>
          <p:nvPr/>
        </p:nvSpPr>
        <p:spPr>
          <a:xfrm>
            <a:off x="2728679" y="192730"/>
            <a:ext cx="11972771" cy="1370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algn="l" rtl="0"/>
            <a:r>
              <a:rPr lang="en-US" sz="7916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Additional Services</a:t>
            </a:r>
            <a:endParaRPr sz="7916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31"/>
          <p:cNvSpPr txBox="1"/>
          <p:nvPr/>
        </p:nvSpPr>
        <p:spPr>
          <a:xfrm>
            <a:off x="2512484" y="2719266"/>
            <a:ext cx="10453708" cy="6373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marL="471170" indent="-471170" algn="l" rtl="0">
              <a:buClr>
                <a:schemeClr val="accent3"/>
              </a:buClr>
              <a:buSzPts val="2000"/>
              <a:buFont typeface="Arial"/>
              <a:buChar char="•"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Pharmacy</a:t>
            </a:r>
          </a:p>
          <a:p>
            <a:pPr marL="471170" indent="-471170" algn="l" rtl="0">
              <a:buClr>
                <a:schemeClr val="accent3"/>
              </a:buClr>
              <a:buSzPts val="2000"/>
              <a:buFont typeface="Arial"/>
              <a:buChar char="•"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Behavioral Health (Psychiatry, Therapy)</a:t>
            </a:r>
          </a:p>
          <a:p>
            <a:pPr marL="471170" indent="-471170" algn="l" rtl="0">
              <a:buClr>
                <a:schemeClr val="accent3"/>
              </a:buClr>
              <a:buSzPts val="2000"/>
              <a:buFont typeface="Arial"/>
              <a:buChar char="•"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Gynecology</a:t>
            </a:r>
          </a:p>
          <a:p>
            <a:pPr marL="471170" indent="-471170" algn="l" rtl="0">
              <a:buClr>
                <a:schemeClr val="accent3"/>
              </a:buClr>
              <a:buSzPts val="2000"/>
              <a:buFont typeface="Arial"/>
              <a:buChar char="•"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STI Testing</a:t>
            </a:r>
          </a:p>
          <a:p>
            <a:pPr marL="471170" indent="-471170" algn="l" rtl="0">
              <a:buClr>
                <a:schemeClr val="accent3"/>
              </a:buClr>
              <a:buSzPts val="2000"/>
              <a:buFont typeface="Arial"/>
              <a:buChar char="•"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HIV &amp; PrEP Care</a:t>
            </a:r>
          </a:p>
          <a:p>
            <a:pPr marL="471170" indent="-471170" algn="l" rtl="0">
              <a:buClr>
                <a:schemeClr val="accent3"/>
              </a:buClr>
              <a:buSzPts val="2000"/>
              <a:buFont typeface="Arial"/>
              <a:buChar char="•"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Dental &amp; Vision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7B273A-8815-3560-CFFF-4165F8FE7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844545" y="7036648"/>
            <a:ext cx="5713809" cy="24105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>
          <a:extLst>
            <a:ext uri="{FF2B5EF4-FFF2-40B4-BE49-F238E27FC236}">
              <a16:creationId xmlns:a16="http://schemas.microsoft.com/office/drawing/2014/main" id="{B2BE36D3-494A-E066-B3BD-A3A4929EF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9" name="Google Shape;349;p31">
            <a:extLst>
              <a:ext uri="{FF2B5EF4-FFF2-40B4-BE49-F238E27FC236}">
                <a16:creationId xmlns:a16="http://schemas.microsoft.com/office/drawing/2014/main" id="{4B81E598-116C-2E28-9446-2BF8527A0A8E}"/>
              </a:ext>
            </a:extLst>
          </p:cNvPr>
          <p:cNvCxnSpPr/>
          <p:nvPr/>
        </p:nvCxnSpPr>
        <p:spPr>
          <a:xfrm>
            <a:off x="2512484" y="9801437"/>
            <a:ext cx="15079133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2" name="Google Shape;352;p31">
            <a:extLst>
              <a:ext uri="{FF2B5EF4-FFF2-40B4-BE49-F238E27FC236}">
                <a16:creationId xmlns:a16="http://schemas.microsoft.com/office/drawing/2014/main" id="{FB1644BC-0824-AD13-1EC2-3093475C799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1319"/>
            <a:ext cx="20104100" cy="175923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354" name="Google Shape;354;p31">
            <a:extLst>
              <a:ext uri="{FF2B5EF4-FFF2-40B4-BE49-F238E27FC236}">
                <a16:creationId xmlns:a16="http://schemas.microsoft.com/office/drawing/2014/main" id="{E8DB904A-0E84-499D-EE5C-BE8B2C51602E}"/>
              </a:ext>
            </a:extLst>
          </p:cNvPr>
          <p:cNvSpPr txBox="1"/>
          <p:nvPr/>
        </p:nvSpPr>
        <p:spPr>
          <a:xfrm>
            <a:off x="2728679" y="192730"/>
            <a:ext cx="11972771" cy="1370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algn="l" rtl="0"/>
            <a:r>
              <a:rPr lang="en-US" sz="7916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sz="7916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 descr="Different colored question marks">
            <a:extLst>
              <a:ext uri="{FF2B5EF4-FFF2-40B4-BE49-F238E27FC236}">
                <a16:creationId xmlns:a16="http://schemas.microsoft.com/office/drawing/2014/main" id="{C1265B7D-E6F6-6A87-93A0-F88D11168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754" y="2644895"/>
            <a:ext cx="11594592" cy="652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9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>
          <a:extLst>
            <a:ext uri="{FF2B5EF4-FFF2-40B4-BE49-F238E27FC236}">
              <a16:creationId xmlns:a16="http://schemas.microsoft.com/office/drawing/2014/main" id="{12A19F27-79C8-A1A9-3357-983204E5D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9" name="Google Shape;349;p31">
            <a:extLst>
              <a:ext uri="{FF2B5EF4-FFF2-40B4-BE49-F238E27FC236}">
                <a16:creationId xmlns:a16="http://schemas.microsoft.com/office/drawing/2014/main" id="{3119A018-45F5-5276-315F-B39CDDA86872}"/>
              </a:ext>
            </a:extLst>
          </p:cNvPr>
          <p:cNvCxnSpPr/>
          <p:nvPr/>
        </p:nvCxnSpPr>
        <p:spPr>
          <a:xfrm>
            <a:off x="2512484" y="9801437"/>
            <a:ext cx="15079133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2" name="Google Shape;352;p31">
            <a:extLst>
              <a:ext uri="{FF2B5EF4-FFF2-40B4-BE49-F238E27FC236}">
                <a16:creationId xmlns:a16="http://schemas.microsoft.com/office/drawing/2014/main" id="{BF5C42FD-BE76-7D05-764C-8F45892496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1319"/>
            <a:ext cx="20104100" cy="175923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354" name="Google Shape;354;p31">
            <a:extLst>
              <a:ext uri="{FF2B5EF4-FFF2-40B4-BE49-F238E27FC236}">
                <a16:creationId xmlns:a16="http://schemas.microsoft.com/office/drawing/2014/main" id="{EEBDB8C4-B95B-6F44-4EF7-D0382D197C06}"/>
              </a:ext>
            </a:extLst>
          </p:cNvPr>
          <p:cNvSpPr txBox="1"/>
          <p:nvPr/>
        </p:nvSpPr>
        <p:spPr>
          <a:xfrm>
            <a:off x="2728679" y="192730"/>
            <a:ext cx="11972771" cy="1370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67" tIns="75363" rIns="150767" bIns="75363" anchor="t" anchorCtr="0">
            <a:noAutofit/>
          </a:bodyPr>
          <a:lstStyle/>
          <a:p>
            <a:pPr algn="l" rtl="0"/>
            <a:r>
              <a:rPr lang="en-US" sz="7916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Us</a:t>
            </a:r>
            <a:endParaRPr sz="7916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2BB44F-E158-E47A-8AAE-D9E87693AF3F}"/>
              </a:ext>
            </a:extLst>
          </p:cNvPr>
          <p:cNvSpPr txBox="1"/>
          <p:nvPr/>
        </p:nvSpPr>
        <p:spPr>
          <a:xfrm>
            <a:off x="2728679" y="2853908"/>
            <a:ext cx="107533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Birdie, 832-433-8416</a:t>
            </a:r>
          </a:p>
          <a:p>
            <a:r>
              <a:rPr lang="en-US" sz="4400" dirty="0"/>
              <a:t>brivera2@legacycommunityhealth.org</a:t>
            </a:r>
            <a:br>
              <a:rPr lang="en-US" sz="4400" dirty="0"/>
            </a:br>
            <a:br>
              <a:rPr lang="en-US" sz="4400" dirty="0"/>
            </a:br>
            <a:r>
              <a:rPr lang="en-US" sz="4400" dirty="0"/>
              <a:t>Health Navigation, 832-548-5221</a:t>
            </a:r>
          </a:p>
        </p:txBody>
      </p:sp>
    </p:spTree>
    <p:extLst>
      <p:ext uri="{BB962C8B-B14F-4D97-AF65-F5344CB8AC3E}">
        <p14:creationId xmlns:p14="http://schemas.microsoft.com/office/powerpoint/2010/main" val="420930844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47080942C37B4C94DB5A4EE61B32F4" ma:contentTypeVersion="20" ma:contentTypeDescription="Create a new document." ma:contentTypeScope="" ma:versionID="8134d4261f50ea1fb8fe56c1cdc13966">
  <xsd:schema xmlns:xsd="http://www.w3.org/2001/XMLSchema" xmlns:xs="http://www.w3.org/2001/XMLSchema" xmlns:p="http://schemas.microsoft.com/office/2006/metadata/properties" xmlns:ns2="8b75b8fd-0869-4109-a3f2-03028f589730" xmlns:ns3="726e4486-9e96-4203-b04c-3f5a0c8793e1" targetNamespace="http://schemas.microsoft.com/office/2006/metadata/properties" ma:root="true" ma:fieldsID="3a56a9b653c43a63dc1ea06370a9370a" ns2:_="" ns3:_="">
    <xsd:import namespace="8b75b8fd-0869-4109-a3f2-03028f589730"/>
    <xsd:import namespace="726e4486-9e96-4203-b04c-3f5a0c8793e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TaxCatchAll" minOccurs="0"/>
                <xsd:element ref="ns3:lcf76f155ced4ddcb4097134ff3c332f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2:PageType" minOccurs="0"/>
                <xsd:element ref="ns2:Page_x0020_Category12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75b8fd-0869-4109-a3f2-03028f58973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243643fe-8b78-44be-a7a1-cad0d139cd9c}" ma:internalName="TaxCatchAll" ma:showField="CatchAllData" ma:web="8b75b8fd-0869-4109-a3f2-03028f5897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ageType" ma:index="23" nillable="true" ma:displayName="PageType" ma:format="Dropdown" ma:internalName="PageType">
      <xsd:simpleType>
        <xsd:restriction base="dms:Choice">
          <xsd:enumeration value="Enter Choice #1"/>
          <xsd:enumeration value="Enter Choice #2"/>
          <xsd:enumeration value="Enter Choice #3"/>
        </xsd:restriction>
      </xsd:simpleType>
    </xsd:element>
    <xsd:element name="Page_x0020_Category12" ma:index="24" nillable="true" ma:displayName="Page Category" ma:default="" ma:format="Dropdown" ma:internalName="Page_x0020_Category12">
      <xsd:simpleType>
        <xsd:restriction base="dms:Choice">
          <xsd:enumeration value="choicesPlaceholder1"/>
          <xsd:enumeration value="choicesPlaceholder2"/>
          <xsd:enumeration value="choicesPlaceholder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6e4486-9e96-4203-b04c-3f5a0c8793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1abc611-6510-4c58-9191-0053ee4e17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6e4486-9e96-4203-b04c-3f5a0c8793e1">
      <Terms xmlns="http://schemas.microsoft.com/office/infopath/2007/PartnerControls"/>
    </lcf76f155ced4ddcb4097134ff3c332f>
    <TaxCatchAll xmlns="8b75b8fd-0869-4109-a3f2-03028f589730" xsi:nil="true"/>
    <PageType xmlns="8b75b8fd-0869-4109-a3f2-03028f589730" xsi:nil="true"/>
    <Page_x0020_Category12 xmlns="8b75b8fd-0869-4109-a3f2-03028f58973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3108B9-49FC-45C7-800C-FAA88F927BB4}">
  <ds:schemaRefs>
    <ds:schemaRef ds:uri="726e4486-9e96-4203-b04c-3f5a0c8793e1"/>
    <ds:schemaRef ds:uri="8b75b8fd-0869-4109-a3f2-03028f5897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D9900BF-9390-4BA8-BC64-6C1FDBF9D0CE}">
  <ds:schemaRefs>
    <ds:schemaRef ds:uri="726e4486-9e96-4203-b04c-3f5a0c8793e1"/>
    <ds:schemaRef ds:uri="8b75b8fd-0869-4109-a3f2-03028f589730"/>
    <ds:schemaRef ds:uri="d825a433-b286-45a3-a291-0c734437790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659E9C4-413B-4F66-8A35-32CF6B9347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252</Words>
  <Application>Microsoft Office PowerPoint</Application>
  <PresentationFormat>Custom</PresentationFormat>
  <Paragraphs>54</Paragraphs>
  <Slides>10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Gill Sans MT</vt:lpstr>
      <vt:lpstr>Rockwell</vt:lpstr>
      <vt:lpstr>2_Office Theme</vt:lpstr>
      <vt:lpstr>PowerPoint Presentation</vt:lpstr>
      <vt:lpstr>AGENDA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Darren Chiu</dc:creator>
  <cp:lastModifiedBy>Birdie Rivera</cp:lastModifiedBy>
  <cp:revision>545</cp:revision>
  <dcterms:created xsi:type="dcterms:W3CDTF">2024-10-08T20:35:47Z</dcterms:created>
  <dcterms:modified xsi:type="dcterms:W3CDTF">2026-08-06T23:29:27Z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0x0101005447080942C37B4C94DB5A4EE61B32F4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